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6298D7-A262-41B8-858E-A7E1A56B4A68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C005096-15C5-433D-B598-67967DF58C35}">
      <dgm:prSet/>
      <dgm:spPr/>
      <dgm:t>
        <a:bodyPr/>
        <a:lstStyle/>
        <a:p>
          <a:r>
            <a:rPr lang="hu-HU" dirty="0"/>
            <a:t>Termésátlag 3 </a:t>
          </a:r>
          <a:r>
            <a:rPr lang="hu-HU" dirty="0" err="1"/>
            <a:t>to</a:t>
          </a:r>
          <a:r>
            <a:rPr lang="hu-HU" dirty="0"/>
            <a:t>/ha szemtermés</a:t>
          </a:r>
        </a:p>
      </dgm:t>
    </dgm:pt>
    <dgm:pt modelId="{19EE8CAA-B2D1-4BD1-B510-F169187F0A27}" type="parTrans" cxnId="{8C92342B-257A-4507-B9DD-DB721434DEDE}">
      <dgm:prSet/>
      <dgm:spPr/>
      <dgm:t>
        <a:bodyPr/>
        <a:lstStyle/>
        <a:p>
          <a:endParaRPr lang="hu-HU"/>
        </a:p>
      </dgm:t>
    </dgm:pt>
    <dgm:pt modelId="{3F63C958-BB4C-4630-8D2E-2A51984D0B45}" type="sibTrans" cxnId="{8C92342B-257A-4507-B9DD-DB721434DEDE}">
      <dgm:prSet/>
      <dgm:spPr/>
      <dgm:t>
        <a:bodyPr/>
        <a:lstStyle/>
        <a:p>
          <a:endParaRPr lang="hu-HU"/>
        </a:p>
      </dgm:t>
    </dgm:pt>
    <dgm:pt modelId="{DDA5AD61-717E-4C57-8258-DACA6DDE6E63}">
      <dgm:prSet/>
      <dgm:spPr/>
      <dgm:t>
        <a:bodyPr/>
        <a:lstStyle/>
        <a:p>
          <a:r>
            <a:rPr lang="hu-HU" dirty="0"/>
            <a:t>A szárazanyag tartalma (</a:t>
          </a:r>
          <a:r>
            <a:rPr lang="hu-HU" dirty="0" err="1"/>
            <a:t>sza</a:t>
          </a:r>
          <a:r>
            <a:rPr lang="hu-HU" dirty="0"/>
            <a:t>.) 86 %</a:t>
          </a:r>
        </a:p>
      </dgm:t>
    </dgm:pt>
    <dgm:pt modelId="{26C64B5D-6A4D-4B1A-A3B0-24C5606C05FB}" type="parTrans" cxnId="{AC6D593F-42D7-4F0F-AFA0-C4D761D21CFC}">
      <dgm:prSet/>
      <dgm:spPr/>
      <dgm:t>
        <a:bodyPr/>
        <a:lstStyle/>
        <a:p>
          <a:endParaRPr lang="hu-HU"/>
        </a:p>
      </dgm:t>
    </dgm:pt>
    <dgm:pt modelId="{454BC39E-0C5A-4949-A9D2-8BCEEC45B6A9}" type="sibTrans" cxnId="{AC6D593F-42D7-4F0F-AFA0-C4D761D21CFC}">
      <dgm:prSet/>
      <dgm:spPr/>
      <dgm:t>
        <a:bodyPr/>
        <a:lstStyle/>
        <a:p>
          <a:endParaRPr lang="hu-HU"/>
        </a:p>
      </dgm:t>
    </dgm:pt>
    <dgm:pt modelId="{598655D0-2C79-4290-9053-389996DA29BA}">
      <dgm:prSet/>
      <dgm:spPr/>
      <dgm:t>
        <a:bodyPr/>
        <a:lstStyle/>
        <a:p>
          <a:r>
            <a:rPr lang="hu-HU" dirty="0"/>
            <a:t>Fehérje tartalom </a:t>
          </a:r>
          <a:r>
            <a:rPr lang="hu-HU" dirty="0" err="1"/>
            <a:t>sza</a:t>
          </a:r>
          <a:r>
            <a:rPr lang="hu-HU" dirty="0"/>
            <a:t>.%-ban 37</a:t>
          </a:r>
        </a:p>
        <a:p>
          <a:r>
            <a:rPr lang="hu-HU" dirty="0"/>
            <a:t> %</a:t>
          </a:r>
        </a:p>
      </dgm:t>
    </dgm:pt>
    <dgm:pt modelId="{B62F3DDE-B3C3-4C82-B07F-0D125E009F1A}" type="parTrans" cxnId="{D7CBD8AF-C4F5-4170-AF84-5278D3389FF1}">
      <dgm:prSet/>
      <dgm:spPr/>
      <dgm:t>
        <a:bodyPr/>
        <a:lstStyle/>
        <a:p>
          <a:endParaRPr lang="hu-HU"/>
        </a:p>
      </dgm:t>
    </dgm:pt>
    <dgm:pt modelId="{7D6231F1-6663-43DF-AA84-682203174CFC}" type="sibTrans" cxnId="{D7CBD8AF-C4F5-4170-AF84-5278D3389FF1}">
      <dgm:prSet/>
      <dgm:spPr/>
      <dgm:t>
        <a:bodyPr/>
        <a:lstStyle/>
        <a:p>
          <a:endParaRPr lang="hu-HU"/>
        </a:p>
      </dgm:t>
    </dgm:pt>
    <dgm:pt modelId="{DD5B606B-0FEA-49B8-933F-EEE1FD30BC7C}">
      <dgm:prSet/>
      <dgm:spPr/>
      <dgm:t>
        <a:bodyPr/>
        <a:lstStyle/>
        <a:p>
          <a:r>
            <a:rPr lang="hu-HU" dirty="0"/>
            <a:t>Tiszta fehérje hozam </a:t>
          </a:r>
          <a:r>
            <a:rPr lang="hu-HU" dirty="0">
              <a:solidFill>
                <a:srgbClr val="C00000"/>
              </a:solidFill>
            </a:rPr>
            <a:t>0,9546 </a:t>
          </a:r>
          <a:r>
            <a:rPr lang="hu-HU" dirty="0" err="1">
              <a:solidFill>
                <a:srgbClr val="C00000"/>
              </a:solidFill>
            </a:rPr>
            <a:t>to</a:t>
          </a:r>
          <a:r>
            <a:rPr lang="hu-HU" dirty="0">
              <a:solidFill>
                <a:srgbClr val="C00000"/>
              </a:solidFill>
            </a:rPr>
            <a:t>/ha</a:t>
          </a:r>
        </a:p>
      </dgm:t>
    </dgm:pt>
    <dgm:pt modelId="{B4668251-5FC2-41F9-9584-DC6D7604A64E}" type="parTrans" cxnId="{7EEE41A9-1F7A-438A-A4F0-72254145C4B6}">
      <dgm:prSet/>
      <dgm:spPr/>
      <dgm:t>
        <a:bodyPr/>
        <a:lstStyle/>
        <a:p>
          <a:endParaRPr lang="hu-HU"/>
        </a:p>
      </dgm:t>
    </dgm:pt>
    <dgm:pt modelId="{A752C433-0E9B-40E6-92E9-5E253C6367F8}" type="sibTrans" cxnId="{7EEE41A9-1F7A-438A-A4F0-72254145C4B6}">
      <dgm:prSet/>
      <dgm:spPr/>
      <dgm:t>
        <a:bodyPr/>
        <a:lstStyle/>
        <a:p>
          <a:endParaRPr lang="hu-HU"/>
        </a:p>
      </dgm:t>
    </dgm:pt>
    <dgm:pt modelId="{5DA26EF2-C661-47FF-9139-2CB79CEBBCB8}" type="pres">
      <dgm:prSet presAssocID="{2E6298D7-A262-41B8-858E-A7E1A56B4A68}" presName="matrix" presStyleCnt="0">
        <dgm:presLayoutVars>
          <dgm:chMax val="1"/>
          <dgm:dir/>
          <dgm:resizeHandles val="exact"/>
        </dgm:presLayoutVars>
      </dgm:prSet>
      <dgm:spPr/>
    </dgm:pt>
    <dgm:pt modelId="{43CE91C9-DE34-4BFF-848D-B990A86B6C62}" type="pres">
      <dgm:prSet presAssocID="{2E6298D7-A262-41B8-858E-A7E1A56B4A68}" presName="diamond" presStyleLbl="bgShp" presStyleIdx="0" presStyleCnt="1"/>
      <dgm:spPr/>
    </dgm:pt>
    <dgm:pt modelId="{B3458651-93A9-45EF-9107-9177AE9803D2}" type="pres">
      <dgm:prSet presAssocID="{2E6298D7-A262-41B8-858E-A7E1A56B4A6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1E16B5B-C6BB-4E2F-86E8-232D8ADE3D64}" type="pres">
      <dgm:prSet presAssocID="{2E6298D7-A262-41B8-858E-A7E1A56B4A6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75C7E98-4F95-44AC-A3FB-87392CA5D16E}" type="pres">
      <dgm:prSet presAssocID="{2E6298D7-A262-41B8-858E-A7E1A56B4A6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B555E3D-B0B4-4030-A122-6E1F2738F979}" type="pres">
      <dgm:prSet presAssocID="{2E6298D7-A262-41B8-858E-A7E1A56B4A6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92342B-257A-4507-B9DD-DB721434DEDE}" srcId="{2E6298D7-A262-41B8-858E-A7E1A56B4A68}" destId="{9C005096-15C5-433D-B598-67967DF58C35}" srcOrd="0" destOrd="0" parTransId="{19EE8CAA-B2D1-4BD1-B510-F169187F0A27}" sibTransId="{3F63C958-BB4C-4630-8D2E-2A51984D0B45}"/>
    <dgm:cxn modelId="{AC6D593F-42D7-4F0F-AFA0-C4D761D21CFC}" srcId="{2E6298D7-A262-41B8-858E-A7E1A56B4A68}" destId="{DDA5AD61-717E-4C57-8258-DACA6DDE6E63}" srcOrd="1" destOrd="0" parTransId="{26C64B5D-6A4D-4B1A-A3B0-24C5606C05FB}" sibTransId="{454BC39E-0C5A-4949-A9D2-8BCEEC45B6A9}"/>
    <dgm:cxn modelId="{5F124D66-9525-43F1-815F-227AAAC0789D}" type="presOf" srcId="{598655D0-2C79-4290-9053-389996DA29BA}" destId="{475C7E98-4F95-44AC-A3FB-87392CA5D16E}" srcOrd="0" destOrd="0" presId="urn:microsoft.com/office/officeart/2005/8/layout/matrix3"/>
    <dgm:cxn modelId="{CC72637F-6249-4F1F-92DF-DEBD8309E8B7}" type="presOf" srcId="{2E6298D7-A262-41B8-858E-A7E1A56B4A68}" destId="{5DA26EF2-C661-47FF-9139-2CB79CEBBCB8}" srcOrd="0" destOrd="0" presId="urn:microsoft.com/office/officeart/2005/8/layout/matrix3"/>
    <dgm:cxn modelId="{75210990-41EC-4AF1-A8C9-C8B9CD036B70}" type="presOf" srcId="{DDA5AD61-717E-4C57-8258-DACA6DDE6E63}" destId="{91E16B5B-C6BB-4E2F-86E8-232D8ADE3D64}" srcOrd="0" destOrd="0" presId="urn:microsoft.com/office/officeart/2005/8/layout/matrix3"/>
    <dgm:cxn modelId="{5839BEA2-3E57-436C-B88E-AECBB2968436}" type="presOf" srcId="{9C005096-15C5-433D-B598-67967DF58C35}" destId="{B3458651-93A9-45EF-9107-9177AE9803D2}" srcOrd="0" destOrd="0" presId="urn:microsoft.com/office/officeart/2005/8/layout/matrix3"/>
    <dgm:cxn modelId="{7EEE41A9-1F7A-438A-A4F0-72254145C4B6}" srcId="{2E6298D7-A262-41B8-858E-A7E1A56B4A68}" destId="{DD5B606B-0FEA-49B8-933F-EEE1FD30BC7C}" srcOrd="3" destOrd="0" parTransId="{B4668251-5FC2-41F9-9584-DC6D7604A64E}" sibTransId="{A752C433-0E9B-40E6-92E9-5E253C6367F8}"/>
    <dgm:cxn modelId="{D7CBD8AF-C4F5-4170-AF84-5278D3389FF1}" srcId="{2E6298D7-A262-41B8-858E-A7E1A56B4A68}" destId="{598655D0-2C79-4290-9053-389996DA29BA}" srcOrd="2" destOrd="0" parTransId="{B62F3DDE-B3C3-4C82-B07F-0D125E009F1A}" sibTransId="{7D6231F1-6663-43DF-AA84-682203174CFC}"/>
    <dgm:cxn modelId="{32B82AC9-0AB3-46FF-8A9E-2981A6CB69F4}" type="presOf" srcId="{DD5B606B-0FEA-49B8-933F-EEE1FD30BC7C}" destId="{0B555E3D-B0B4-4030-A122-6E1F2738F979}" srcOrd="0" destOrd="0" presId="urn:microsoft.com/office/officeart/2005/8/layout/matrix3"/>
    <dgm:cxn modelId="{65ECC94C-0F67-47C5-99E6-618C0300648E}" type="presParOf" srcId="{5DA26EF2-C661-47FF-9139-2CB79CEBBCB8}" destId="{43CE91C9-DE34-4BFF-848D-B990A86B6C62}" srcOrd="0" destOrd="0" presId="urn:microsoft.com/office/officeart/2005/8/layout/matrix3"/>
    <dgm:cxn modelId="{7FCFA21B-3436-423B-881B-94AF94628319}" type="presParOf" srcId="{5DA26EF2-C661-47FF-9139-2CB79CEBBCB8}" destId="{B3458651-93A9-45EF-9107-9177AE9803D2}" srcOrd="1" destOrd="0" presId="urn:microsoft.com/office/officeart/2005/8/layout/matrix3"/>
    <dgm:cxn modelId="{B243A293-2F83-4992-8218-5D4779A979B3}" type="presParOf" srcId="{5DA26EF2-C661-47FF-9139-2CB79CEBBCB8}" destId="{91E16B5B-C6BB-4E2F-86E8-232D8ADE3D64}" srcOrd="2" destOrd="0" presId="urn:microsoft.com/office/officeart/2005/8/layout/matrix3"/>
    <dgm:cxn modelId="{947735D3-034F-49A9-9EBC-46CA24778E39}" type="presParOf" srcId="{5DA26EF2-C661-47FF-9139-2CB79CEBBCB8}" destId="{475C7E98-4F95-44AC-A3FB-87392CA5D16E}" srcOrd="3" destOrd="0" presId="urn:microsoft.com/office/officeart/2005/8/layout/matrix3"/>
    <dgm:cxn modelId="{36FE25C7-FE55-4BE8-B306-199046A1FC4F}" type="presParOf" srcId="{5DA26EF2-C661-47FF-9139-2CB79CEBBCB8}" destId="{0B555E3D-B0B4-4030-A122-6E1F2738F97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768B18-D686-4C0C-B82F-77234AC571A9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EC525A68-58AE-4A03-A735-00601688365D}">
      <dgm:prSet/>
      <dgm:spPr/>
      <dgm:t>
        <a:bodyPr/>
        <a:lstStyle/>
        <a:p>
          <a:r>
            <a:rPr lang="hu-HU"/>
            <a:t>Öntözve 20 to/ha szénaérték</a:t>
          </a:r>
        </a:p>
      </dgm:t>
    </dgm:pt>
    <dgm:pt modelId="{D284FEDC-59B3-4DD5-96E3-CA7A1B90EC33}" type="parTrans" cxnId="{C23B8091-619A-4145-B77B-92864B01EDC5}">
      <dgm:prSet/>
      <dgm:spPr/>
      <dgm:t>
        <a:bodyPr/>
        <a:lstStyle/>
        <a:p>
          <a:endParaRPr lang="hu-HU"/>
        </a:p>
      </dgm:t>
    </dgm:pt>
    <dgm:pt modelId="{DEE6A106-5D1C-41A6-AE7D-843386088A92}" type="sibTrans" cxnId="{C23B8091-619A-4145-B77B-92864B01EDC5}">
      <dgm:prSet/>
      <dgm:spPr/>
      <dgm:t>
        <a:bodyPr/>
        <a:lstStyle/>
        <a:p>
          <a:endParaRPr lang="hu-HU"/>
        </a:p>
      </dgm:t>
    </dgm:pt>
    <dgm:pt modelId="{A6E169AB-E9F1-403E-BEF2-805DC07974F2}">
      <dgm:prSet/>
      <dgm:spPr/>
      <dgm:t>
        <a:bodyPr/>
        <a:lstStyle/>
        <a:p>
          <a:r>
            <a:rPr lang="hu-HU" dirty="0"/>
            <a:t>A szárazanyag tartalma (</a:t>
          </a:r>
          <a:r>
            <a:rPr lang="hu-HU" dirty="0" err="1"/>
            <a:t>sza</a:t>
          </a:r>
          <a:r>
            <a:rPr lang="hu-HU" dirty="0"/>
            <a:t>.) 86 %</a:t>
          </a:r>
        </a:p>
      </dgm:t>
    </dgm:pt>
    <dgm:pt modelId="{90DB1E7A-9C4F-4FC6-9769-48128515B4F0}" type="parTrans" cxnId="{2B21B76C-4242-4E5D-844F-EC1A4FFBDDC5}">
      <dgm:prSet/>
      <dgm:spPr/>
      <dgm:t>
        <a:bodyPr/>
        <a:lstStyle/>
        <a:p>
          <a:endParaRPr lang="hu-HU"/>
        </a:p>
      </dgm:t>
    </dgm:pt>
    <dgm:pt modelId="{B5E24F8D-45D8-4052-887A-B1F9FD9349D8}" type="sibTrans" cxnId="{2B21B76C-4242-4E5D-844F-EC1A4FFBDDC5}">
      <dgm:prSet/>
      <dgm:spPr/>
      <dgm:t>
        <a:bodyPr/>
        <a:lstStyle/>
        <a:p>
          <a:endParaRPr lang="hu-HU"/>
        </a:p>
      </dgm:t>
    </dgm:pt>
    <dgm:pt modelId="{535413DB-D7E0-496F-8EB6-87A77A8099FD}">
      <dgm:prSet/>
      <dgm:spPr/>
      <dgm:t>
        <a:bodyPr/>
        <a:lstStyle/>
        <a:p>
          <a:r>
            <a:rPr lang="hu-HU"/>
            <a:t>Fehérje tartalom sza.%-ban 27 %</a:t>
          </a:r>
        </a:p>
      </dgm:t>
    </dgm:pt>
    <dgm:pt modelId="{6E9CF142-54D6-4E04-BA50-5D7D3EB07D1A}" type="parTrans" cxnId="{3148B9ED-377E-4757-BD1F-54B0B4857829}">
      <dgm:prSet/>
      <dgm:spPr/>
      <dgm:t>
        <a:bodyPr/>
        <a:lstStyle/>
        <a:p>
          <a:endParaRPr lang="hu-HU"/>
        </a:p>
      </dgm:t>
    </dgm:pt>
    <dgm:pt modelId="{034BE6E6-6183-4B03-974E-E9B2A2D375C7}" type="sibTrans" cxnId="{3148B9ED-377E-4757-BD1F-54B0B4857829}">
      <dgm:prSet/>
      <dgm:spPr/>
      <dgm:t>
        <a:bodyPr/>
        <a:lstStyle/>
        <a:p>
          <a:endParaRPr lang="hu-HU"/>
        </a:p>
      </dgm:t>
    </dgm:pt>
    <dgm:pt modelId="{44C29ACA-25B9-4017-A583-474097DD00DA}">
      <dgm:prSet/>
      <dgm:spPr/>
      <dgm:t>
        <a:bodyPr/>
        <a:lstStyle/>
        <a:p>
          <a:r>
            <a:rPr lang="hu-HU" dirty="0"/>
            <a:t>Tiszta fehérje hozam </a:t>
          </a:r>
          <a:r>
            <a:rPr lang="hu-HU" dirty="0">
              <a:solidFill>
                <a:srgbClr val="C00000"/>
              </a:solidFill>
            </a:rPr>
            <a:t>4,644 </a:t>
          </a:r>
          <a:r>
            <a:rPr lang="hu-HU" dirty="0" err="1">
              <a:solidFill>
                <a:srgbClr val="C00000"/>
              </a:solidFill>
            </a:rPr>
            <a:t>to</a:t>
          </a:r>
          <a:r>
            <a:rPr lang="hu-HU" dirty="0">
              <a:solidFill>
                <a:srgbClr val="C00000"/>
              </a:solidFill>
            </a:rPr>
            <a:t>/ha</a:t>
          </a:r>
        </a:p>
      </dgm:t>
    </dgm:pt>
    <dgm:pt modelId="{01FD0C4C-DDBB-4D08-8EDA-2F52F0692DBC}" type="parTrans" cxnId="{7E10F623-DF1C-4C2A-8B7E-0CD455774AE8}">
      <dgm:prSet/>
      <dgm:spPr/>
      <dgm:t>
        <a:bodyPr/>
        <a:lstStyle/>
        <a:p>
          <a:endParaRPr lang="hu-HU"/>
        </a:p>
      </dgm:t>
    </dgm:pt>
    <dgm:pt modelId="{81836AFA-E3E2-488F-BE10-2D329A070F7E}" type="sibTrans" cxnId="{7E10F623-DF1C-4C2A-8B7E-0CD455774AE8}">
      <dgm:prSet/>
      <dgm:spPr/>
      <dgm:t>
        <a:bodyPr/>
        <a:lstStyle/>
        <a:p>
          <a:endParaRPr lang="hu-HU"/>
        </a:p>
      </dgm:t>
    </dgm:pt>
    <dgm:pt modelId="{ED580547-3526-4D98-87F4-C3BF36ADAC52}" type="pres">
      <dgm:prSet presAssocID="{AB768B18-D686-4C0C-B82F-77234AC571A9}" presName="matrix" presStyleCnt="0">
        <dgm:presLayoutVars>
          <dgm:chMax val="1"/>
          <dgm:dir/>
          <dgm:resizeHandles val="exact"/>
        </dgm:presLayoutVars>
      </dgm:prSet>
      <dgm:spPr/>
    </dgm:pt>
    <dgm:pt modelId="{EBEFCA0E-B07F-4427-B40A-04166AF5C649}" type="pres">
      <dgm:prSet presAssocID="{AB768B18-D686-4C0C-B82F-77234AC571A9}" presName="diamond" presStyleLbl="bgShp" presStyleIdx="0" presStyleCnt="1"/>
      <dgm:spPr/>
    </dgm:pt>
    <dgm:pt modelId="{08ED7619-1DF9-4FF9-BD01-FDF149CC45E0}" type="pres">
      <dgm:prSet presAssocID="{AB768B18-D686-4C0C-B82F-77234AC571A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412F198-AB92-4889-9FC1-4B8D19E62EA5}" type="pres">
      <dgm:prSet presAssocID="{AB768B18-D686-4C0C-B82F-77234AC571A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EFF0BFA-17C1-4AE6-B93D-C69BED4F60E9}" type="pres">
      <dgm:prSet presAssocID="{AB768B18-D686-4C0C-B82F-77234AC571A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6CEA2CC-7901-48C6-8272-1B2D00958CEA}" type="pres">
      <dgm:prSet presAssocID="{AB768B18-D686-4C0C-B82F-77234AC571A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A00450A-5AA3-41F0-9BB2-625EFC7A22C0}" type="presOf" srcId="{EC525A68-58AE-4A03-A735-00601688365D}" destId="{08ED7619-1DF9-4FF9-BD01-FDF149CC45E0}" srcOrd="0" destOrd="0" presId="urn:microsoft.com/office/officeart/2005/8/layout/matrix3"/>
    <dgm:cxn modelId="{7E10F623-DF1C-4C2A-8B7E-0CD455774AE8}" srcId="{AB768B18-D686-4C0C-B82F-77234AC571A9}" destId="{44C29ACA-25B9-4017-A583-474097DD00DA}" srcOrd="3" destOrd="0" parTransId="{01FD0C4C-DDBB-4D08-8EDA-2F52F0692DBC}" sibTransId="{81836AFA-E3E2-488F-BE10-2D329A070F7E}"/>
    <dgm:cxn modelId="{C73F3B2B-9E2D-4701-8F3B-2E95318B5CCE}" type="presOf" srcId="{44C29ACA-25B9-4017-A583-474097DD00DA}" destId="{76CEA2CC-7901-48C6-8272-1B2D00958CEA}" srcOrd="0" destOrd="0" presId="urn:microsoft.com/office/officeart/2005/8/layout/matrix3"/>
    <dgm:cxn modelId="{ED74A93A-F5FD-401F-BE0A-9AF0E45FBB79}" type="presOf" srcId="{535413DB-D7E0-496F-8EB6-87A77A8099FD}" destId="{6EFF0BFA-17C1-4AE6-B93D-C69BED4F60E9}" srcOrd="0" destOrd="0" presId="urn:microsoft.com/office/officeart/2005/8/layout/matrix3"/>
    <dgm:cxn modelId="{AE5E836C-BA74-4742-B8A5-B1CDD60D0F9D}" type="presOf" srcId="{AB768B18-D686-4C0C-B82F-77234AC571A9}" destId="{ED580547-3526-4D98-87F4-C3BF36ADAC52}" srcOrd="0" destOrd="0" presId="urn:microsoft.com/office/officeart/2005/8/layout/matrix3"/>
    <dgm:cxn modelId="{2B21B76C-4242-4E5D-844F-EC1A4FFBDDC5}" srcId="{AB768B18-D686-4C0C-B82F-77234AC571A9}" destId="{A6E169AB-E9F1-403E-BEF2-805DC07974F2}" srcOrd="1" destOrd="0" parTransId="{90DB1E7A-9C4F-4FC6-9769-48128515B4F0}" sibTransId="{B5E24F8D-45D8-4052-887A-B1F9FD9349D8}"/>
    <dgm:cxn modelId="{C23B8091-619A-4145-B77B-92864B01EDC5}" srcId="{AB768B18-D686-4C0C-B82F-77234AC571A9}" destId="{EC525A68-58AE-4A03-A735-00601688365D}" srcOrd="0" destOrd="0" parTransId="{D284FEDC-59B3-4DD5-96E3-CA7A1B90EC33}" sibTransId="{DEE6A106-5D1C-41A6-AE7D-843386088A92}"/>
    <dgm:cxn modelId="{56AD00A0-8644-4F0E-B5E4-8285002EF649}" type="presOf" srcId="{A6E169AB-E9F1-403E-BEF2-805DC07974F2}" destId="{B412F198-AB92-4889-9FC1-4B8D19E62EA5}" srcOrd="0" destOrd="0" presId="urn:microsoft.com/office/officeart/2005/8/layout/matrix3"/>
    <dgm:cxn modelId="{3148B9ED-377E-4757-BD1F-54B0B4857829}" srcId="{AB768B18-D686-4C0C-B82F-77234AC571A9}" destId="{535413DB-D7E0-496F-8EB6-87A77A8099FD}" srcOrd="2" destOrd="0" parTransId="{6E9CF142-54D6-4E04-BA50-5D7D3EB07D1A}" sibTransId="{034BE6E6-6183-4B03-974E-E9B2A2D375C7}"/>
    <dgm:cxn modelId="{9EBC48CB-4B37-4850-82D5-CDD65F41EB21}" type="presParOf" srcId="{ED580547-3526-4D98-87F4-C3BF36ADAC52}" destId="{EBEFCA0E-B07F-4427-B40A-04166AF5C649}" srcOrd="0" destOrd="0" presId="urn:microsoft.com/office/officeart/2005/8/layout/matrix3"/>
    <dgm:cxn modelId="{6FDAA13F-7612-4897-93E1-7F554D5AD1C7}" type="presParOf" srcId="{ED580547-3526-4D98-87F4-C3BF36ADAC52}" destId="{08ED7619-1DF9-4FF9-BD01-FDF149CC45E0}" srcOrd="1" destOrd="0" presId="urn:microsoft.com/office/officeart/2005/8/layout/matrix3"/>
    <dgm:cxn modelId="{3F0B7A50-0A83-4EBB-AA2F-195D7EDFA680}" type="presParOf" srcId="{ED580547-3526-4D98-87F4-C3BF36ADAC52}" destId="{B412F198-AB92-4889-9FC1-4B8D19E62EA5}" srcOrd="2" destOrd="0" presId="urn:microsoft.com/office/officeart/2005/8/layout/matrix3"/>
    <dgm:cxn modelId="{9F1DB4E4-C389-432E-8A5A-52A25AFA7A12}" type="presParOf" srcId="{ED580547-3526-4D98-87F4-C3BF36ADAC52}" destId="{6EFF0BFA-17C1-4AE6-B93D-C69BED4F60E9}" srcOrd="3" destOrd="0" presId="urn:microsoft.com/office/officeart/2005/8/layout/matrix3"/>
    <dgm:cxn modelId="{7E80539A-9ECD-47E4-B963-F307669DE74D}" type="presParOf" srcId="{ED580547-3526-4D98-87F4-C3BF36ADAC52}" destId="{76CEA2CC-7901-48C6-8272-1B2D00958CE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2B55E7-7F86-479A-83FD-B876C1798876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8E84744E-CEDD-4D87-9210-0AA745830514}">
      <dgm:prSet/>
      <dgm:spPr/>
      <dgm:t>
        <a:bodyPr/>
        <a:lstStyle/>
        <a:p>
          <a:r>
            <a:rPr lang="hu-HU" dirty="0"/>
            <a:t>Talajmunka és vetés</a:t>
          </a:r>
        </a:p>
      </dgm:t>
    </dgm:pt>
    <dgm:pt modelId="{62AFF74B-E954-4604-96C9-3F1176623A80}" type="parTrans" cxnId="{83EEAAB1-302D-4DDC-9826-D9AF240B513A}">
      <dgm:prSet/>
      <dgm:spPr/>
      <dgm:t>
        <a:bodyPr/>
        <a:lstStyle/>
        <a:p>
          <a:endParaRPr lang="hu-HU"/>
        </a:p>
      </dgm:t>
    </dgm:pt>
    <dgm:pt modelId="{4556F229-DFE1-46DD-98FC-B57963461C9A}" type="sibTrans" cxnId="{83EEAAB1-302D-4DDC-9826-D9AF240B513A}">
      <dgm:prSet/>
      <dgm:spPr/>
      <dgm:t>
        <a:bodyPr/>
        <a:lstStyle/>
        <a:p>
          <a:endParaRPr lang="hu-HU"/>
        </a:p>
      </dgm:t>
    </dgm:pt>
    <dgm:pt modelId="{57B5E564-1537-48BB-B7DB-41AB3DC710F8}">
      <dgm:prSet/>
      <dgm:spPr/>
      <dgm:t>
        <a:bodyPr/>
        <a:lstStyle/>
        <a:p>
          <a:r>
            <a:rPr lang="hu-HU" dirty="0"/>
            <a:t>Gyomírtás</a:t>
          </a:r>
        </a:p>
        <a:p>
          <a:endParaRPr lang="hu-HU" dirty="0"/>
        </a:p>
      </dgm:t>
    </dgm:pt>
    <dgm:pt modelId="{0F0D989A-469F-4010-9BEA-838EFD1316CF}" type="parTrans" cxnId="{50082B9D-9C17-4A12-8426-E3FDCE7F0D2D}">
      <dgm:prSet/>
      <dgm:spPr/>
      <dgm:t>
        <a:bodyPr/>
        <a:lstStyle/>
        <a:p>
          <a:endParaRPr lang="hu-HU"/>
        </a:p>
      </dgm:t>
    </dgm:pt>
    <dgm:pt modelId="{DE5CB8BF-D28B-4645-94A5-F5695E66D3CB}" type="sibTrans" cxnId="{50082B9D-9C17-4A12-8426-E3FDCE7F0D2D}">
      <dgm:prSet/>
      <dgm:spPr/>
      <dgm:t>
        <a:bodyPr/>
        <a:lstStyle/>
        <a:p>
          <a:endParaRPr lang="hu-HU"/>
        </a:p>
      </dgm:t>
    </dgm:pt>
    <dgm:pt modelId="{22637A6F-6F53-4F07-A0B2-E89C4D40890B}">
      <dgm:prSet/>
      <dgm:spPr/>
      <dgm:t>
        <a:bodyPr/>
        <a:lstStyle/>
        <a:p>
          <a:r>
            <a:rPr lang="hu-HU" dirty="0"/>
            <a:t>Védekezés rovarkártevők ellen</a:t>
          </a:r>
        </a:p>
      </dgm:t>
    </dgm:pt>
    <dgm:pt modelId="{35ED9C6D-7BC4-496A-847D-DBEFA53758D3}" type="parTrans" cxnId="{5598A421-3E34-4BC3-A09C-B608C4DE1278}">
      <dgm:prSet/>
      <dgm:spPr/>
      <dgm:t>
        <a:bodyPr/>
        <a:lstStyle/>
        <a:p>
          <a:endParaRPr lang="hu-HU"/>
        </a:p>
      </dgm:t>
    </dgm:pt>
    <dgm:pt modelId="{B6DDDB9B-C0A7-48C1-B27B-576C8033B7A3}" type="sibTrans" cxnId="{5598A421-3E34-4BC3-A09C-B608C4DE1278}">
      <dgm:prSet/>
      <dgm:spPr/>
      <dgm:t>
        <a:bodyPr/>
        <a:lstStyle/>
        <a:p>
          <a:endParaRPr lang="hu-HU"/>
        </a:p>
      </dgm:t>
    </dgm:pt>
    <dgm:pt modelId="{7DC1FC62-D921-4A65-9DF3-D8EC46881C35}">
      <dgm:prSet/>
      <dgm:spPr/>
      <dgm:t>
        <a:bodyPr/>
        <a:lstStyle/>
        <a:p>
          <a:r>
            <a:rPr lang="hu-HU" dirty="0"/>
            <a:t>Műtrágya felhasználás</a:t>
          </a:r>
        </a:p>
      </dgm:t>
    </dgm:pt>
    <dgm:pt modelId="{143D044E-7C9D-4AAF-B0B8-DE9FDCBF855B}" type="parTrans" cxnId="{96E5CB74-65D9-478C-8B03-4943EF90DB23}">
      <dgm:prSet/>
      <dgm:spPr/>
      <dgm:t>
        <a:bodyPr/>
        <a:lstStyle/>
        <a:p>
          <a:endParaRPr lang="hu-HU"/>
        </a:p>
      </dgm:t>
    </dgm:pt>
    <dgm:pt modelId="{DE8726D5-7745-4C6B-B14A-676743D336F2}" type="sibTrans" cxnId="{96E5CB74-65D9-478C-8B03-4943EF90DB23}">
      <dgm:prSet/>
      <dgm:spPr/>
      <dgm:t>
        <a:bodyPr/>
        <a:lstStyle/>
        <a:p>
          <a:endParaRPr lang="hu-HU"/>
        </a:p>
      </dgm:t>
    </dgm:pt>
    <dgm:pt modelId="{90B2080D-7AA1-49CD-9EEA-E2436C8AB7C2}">
      <dgm:prSet/>
      <dgm:spPr/>
      <dgm:t>
        <a:bodyPr/>
        <a:lstStyle/>
        <a:p>
          <a:r>
            <a:rPr lang="hu-HU" dirty="0"/>
            <a:t>szója minden éveben</a:t>
          </a:r>
        </a:p>
      </dgm:t>
    </dgm:pt>
    <dgm:pt modelId="{A017F018-E4DD-48F4-95A5-CCE974BC932E}" type="parTrans" cxnId="{C39FD8FD-65F1-4542-B0E5-D818A93D176A}">
      <dgm:prSet/>
      <dgm:spPr/>
      <dgm:t>
        <a:bodyPr/>
        <a:lstStyle/>
        <a:p>
          <a:endParaRPr lang="hu-HU"/>
        </a:p>
      </dgm:t>
    </dgm:pt>
    <dgm:pt modelId="{4DB3F957-D3B8-449B-912D-E35D71A37C89}" type="sibTrans" cxnId="{C39FD8FD-65F1-4542-B0E5-D818A93D176A}">
      <dgm:prSet/>
      <dgm:spPr/>
      <dgm:t>
        <a:bodyPr/>
        <a:lstStyle/>
        <a:p>
          <a:endParaRPr lang="hu-HU"/>
        </a:p>
      </dgm:t>
    </dgm:pt>
    <dgm:pt modelId="{B992A573-7F48-4E94-94A6-9D067D4B9149}">
      <dgm:prSet/>
      <dgm:spPr/>
      <dgm:t>
        <a:bodyPr/>
        <a:lstStyle/>
        <a:p>
          <a:r>
            <a:rPr lang="hu-HU" dirty="0"/>
            <a:t>lucerna 3-4 évente 1 x</a:t>
          </a:r>
        </a:p>
      </dgm:t>
    </dgm:pt>
    <dgm:pt modelId="{D1EE0038-19F2-451F-98FB-8F978BED238C}" type="parTrans" cxnId="{6F7531AA-BEAF-4502-9873-D4A6A70D22A0}">
      <dgm:prSet/>
      <dgm:spPr/>
      <dgm:t>
        <a:bodyPr/>
        <a:lstStyle/>
        <a:p>
          <a:endParaRPr lang="hu-HU"/>
        </a:p>
      </dgm:t>
    </dgm:pt>
    <dgm:pt modelId="{8A8181D9-BCFB-4200-A6AD-BC6317FEBB0D}" type="sibTrans" cxnId="{6F7531AA-BEAF-4502-9873-D4A6A70D22A0}">
      <dgm:prSet/>
      <dgm:spPr/>
      <dgm:t>
        <a:bodyPr/>
        <a:lstStyle/>
        <a:p>
          <a:endParaRPr lang="hu-HU"/>
        </a:p>
      </dgm:t>
    </dgm:pt>
    <dgm:pt modelId="{FEBC8977-7D8F-4BCB-969E-7EE21A8F65F6}">
      <dgm:prSet/>
      <dgm:spPr/>
      <dgm:t>
        <a:bodyPr/>
        <a:lstStyle/>
        <a:p>
          <a:r>
            <a:rPr lang="hu-HU" dirty="0"/>
            <a:t>szója évente két kezelés</a:t>
          </a:r>
        </a:p>
      </dgm:t>
    </dgm:pt>
    <dgm:pt modelId="{98468657-25D2-40B8-9821-7483A022EFF2}" type="parTrans" cxnId="{00DF42DE-3530-40F0-87B5-A0AA19721BFF}">
      <dgm:prSet/>
      <dgm:spPr/>
      <dgm:t>
        <a:bodyPr/>
        <a:lstStyle/>
        <a:p>
          <a:endParaRPr lang="hu-HU"/>
        </a:p>
      </dgm:t>
    </dgm:pt>
    <dgm:pt modelId="{979CE11B-4CB7-4810-BB60-A64E73D89D01}" type="sibTrans" cxnId="{00DF42DE-3530-40F0-87B5-A0AA19721BFF}">
      <dgm:prSet/>
      <dgm:spPr/>
      <dgm:t>
        <a:bodyPr/>
        <a:lstStyle/>
        <a:p>
          <a:endParaRPr lang="hu-HU"/>
        </a:p>
      </dgm:t>
    </dgm:pt>
    <dgm:pt modelId="{7C26EA18-D811-496C-82F2-45B10E3331AE}">
      <dgm:prSet/>
      <dgm:spPr/>
      <dgm:t>
        <a:bodyPr/>
        <a:lstStyle/>
        <a:p>
          <a:r>
            <a:rPr lang="hu-HU" dirty="0"/>
            <a:t>lucerna csak a vetés évében 1 x</a:t>
          </a:r>
        </a:p>
      </dgm:t>
    </dgm:pt>
    <dgm:pt modelId="{82CDF32E-C7F1-464C-BD19-CEE059E3C961}" type="parTrans" cxnId="{2E9975BC-3E6F-486D-A232-EFDA81391410}">
      <dgm:prSet/>
      <dgm:spPr/>
      <dgm:t>
        <a:bodyPr/>
        <a:lstStyle/>
        <a:p>
          <a:endParaRPr lang="hu-HU"/>
        </a:p>
      </dgm:t>
    </dgm:pt>
    <dgm:pt modelId="{31EF148C-C342-4F96-BA44-4016F57C303C}" type="sibTrans" cxnId="{2E9975BC-3E6F-486D-A232-EFDA81391410}">
      <dgm:prSet/>
      <dgm:spPr/>
      <dgm:t>
        <a:bodyPr/>
        <a:lstStyle/>
        <a:p>
          <a:endParaRPr lang="hu-HU"/>
        </a:p>
      </dgm:t>
    </dgm:pt>
    <dgm:pt modelId="{C6EA1752-192B-437E-9F48-BF0668851CD0}">
      <dgm:prSet/>
      <dgm:spPr/>
      <dgm:t>
        <a:bodyPr/>
        <a:lstStyle/>
        <a:p>
          <a:r>
            <a:rPr lang="hu-HU" dirty="0"/>
            <a:t>szója évente 1-2 alkalom</a:t>
          </a:r>
        </a:p>
      </dgm:t>
    </dgm:pt>
    <dgm:pt modelId="{636CF28E-7639-40E2-915B-2D8F93E911DB}" type="parTrans" cxnId="{28985EC0-882E-4296-854A-266B6D3DCB37}">
      <dgm:prSet/>
      <dgm:spPr/>
      <dgm:t>
        <a:bodyPr/>
        <a:lstStyle/>
        <a:p>
          <a:endParaRPr lang="hu-HU"/>
        </a:p>
      </dgm:t>
    </dgm:pt>
    <dgm:pt modelId="{B0511795-856E-473A-88B2-8CACF6B5317A}" type="sibTrans" cxnId="{28985EC0-882E-4296-854A-266B6D3DCB37}">
      <dgm:prSet/>
      <dgm:spPr/>
      <dgm:t>
        <a:bodyPr/>
        <a:lstStyle/>
        <a:p>
          <a:endParaRPr lang="hu-HU"/>
        </a:p>
      </dgm:t>
    </dgm:pt>
    <dgm:pt modelId="{827B247B-1608-4FE6-A3D8-041926562B26}">
      <dgm:prSet/>
      <dgm:spPr/>
      <dgm:t>
        <a:bodyPr/>
        <a:lstStyle/>
        <a:p>
          <a:r>
            <a:rPr lang="hu-HU" dirty="0"/>
            <a:t>lucerna nem igényli</a:t>
          </a:r>
        </a:p>
      </dgm:t>
    </dgm:pt>
    <dgm:pt modelId="{A3A735D9-D69C-4F40-A696-F8E2C209F30E}" type="parTrans" cxnId="{E48DEF19-BD10-4DEA-9FE5-B8DDEE51B1EA}">
      <dgm:prSet/>
      <dgm:spPr/>
      <dgm:t>
        <a:bodyPr/>
        <a:lstStyle/>
        <a:p>
          <a:endParaRPr lang="hu-HU"/>
        </a:p>
      </dgm:t>
    </dgm:pt>
    <dgm:pt modelId="{6C180F09-DEEF-4394-B451-083534AEB510}" type="sibTrans" cxnId="{E48DEF19-BD10-4DEA-9FE5-B8DDEE51B1EA}">
      <dgm:prSet/>
      <dgm:spPr/>
      <dgm:t>
        <a:bodyPr/>
        <a:lstStyle/>
        <a:p>
          <a:endParaRPr lang="hu-HU"/>
        </a:p>
      </dgm:t>
    </dgm:pt>
    <dgm:pt modelId="{30F7571D-36BE-4B01-B90E-3B87762B779A}">
      <dgm:prSet/>
      <dgm:spPr/>
      <dgm:t>
        <a:bodyPr/>
        <a:lstStyle/>
        <a:p>
          <a:r>
            <a:rPr lang="hu-HU" dirty="0"/>
            <a:t>szója évente 250 kg vegyes hatóanyag</a:t>
          </a:r>
        </a:p>
      </dgm:t>
    </dgm:pt>
    <dgm:pt modelId="{EA7C23AE-1143-4E24-8EAC-959DB750C43F}" type="parTrans" cxnId="{9584DCAD-F08F-4F75-B74A-0DA40244E847}">
      <dgm:prSet/>
      <dgm:spPr/>
      <dgm:t>
        <a:bodyPr/>
        <a:lstStyle/>
        <a:p>
          <a:endParaRPr lang="hu-HU"/>
        </a:p>
      </dgm:t>
    </dgm:pt>
    <dgm:pt modelId="{C9CDD42A-CA8A-4DC2-A56B-BAF113687E6A}" type="sibTrans" cxnId="{9584DCAD-F08F-4F75-B74A-0DA40244E847}">
      <dgm:prSet/>
      <dgm:spPr/>
      <dgm:t>
        <a:bodyPr/>
        <a:lstStyle/>
        <a:p>
          <a:endParaRPr lang="hu-HU"/>
        </a:p>
      </dgm:t>
    </dgm:pt>
    <dgm:pt modelId="{0BE588FE-46E8-4C23-8CD5-CD9F48A46F52}">
      <dgm:prSet/>
      <dgm:spPr/>
      <dgm:t>
        <a:bodyPr/>
        <a:lstStyle/>
        <a:p>
          <a:r>
            <a:rPr lang="hu-HU" dirty="0"/>
            <a:t>lucerna csak a telepítés éveben 250 kg</a:t>
          </a:r>
        </a:p>
      </dgm:t>
    </dgm:pt>
    <dgm:pt modelId="{1FEAE12E-00AE-4E64-9946-9F8433B583D6}" type="parTrans" cxnId="{CCD363A8-9D3D-45CA-A72A-D76477FE6C46}">
      <dgm:prSet/>
      <dgm:spPr/>
      <dgm:t>
        <a:bodyPr/>
        <a:lstStyle/>
        <a:p>
          <a:endParaRPr lang="hu-HU"/>
        </a:p>
      </dgm:t>
    </dgm:pt>
    <dgm:pt modelId="{11B3AF99-8AFC-4CE9-94E6-0FB393C23F89}" type="sibTrans" cxnId="{CCD363A8-9D3D-45CA-A72A-D76477FE6C46}">
      <dgm:prSet/>
      <dgm:spPr/>
      <dgm:t>
        <a:bodyPr/>
        <a:lstStyle/>
        <a:p>
          <a:endParaRPr lang="hu-HU"/>
        </a:p>
      </dgm:t>
    </dgm:pt>
    <dgm:pt modelId="{D8A28F5D-9377-4690-9A45-D7D96EF5F873}" type="pres">
      <dgm:prSet presAssocID="{AD2B55E7-7F86-479A-83FD-B876C1798876}" presName="Name0" presStyleCnt="0">
        <dgm:presLayoutVars>
          <dgm:dir/>
          <dgm:animLvl val="lvl"/>
          <dgm:resizeHandles/>
        </dgm:presLayoutVars>
      </dgm:prSet>
      <dgm:spPr/>
    </dgm:pt>
    <dgm:pt modelId="{DE6931EE-A9E1-43B6-B1E2-8BE0B006F552}" type="pres">
      <dgm:prSet presAssocID="{8E84744E-CEDD-4D87-9210-0AA745830514}" presName="linNode" presStyleCnt="0"/>
      <dgm:spPr/>
    </dgm:pt>
    <dgm:pt modelId="{75C56A66-BE73-4586-AB5D-53C27D450A8A}" type="pres">
      <dgm:prSet presAssocID="{8E84744E-CEDD-4D87-9210-0AA745830514}" presName="parentShp" presStyleLbl="node1" presStyleIdx="0" presStyleCnt="4" custLinFactNeighborX="-5396" custLinFactNeighborY="906">
        <dgm:presLayoutVars>
          <dgm:bulletEnabled val="1"/>
        </dgm:presLayoutVars>
      </dgm:prSet>
      <dgm:spPr/>
    </dgm:pt>
    <dgm:pt modelId="{8B1D5868-49FD-4B63-A5D7-F983C3F10A3C}" type="pres">
      <dgm:prSet presAssocID="{8E84744E-CEDD-4D87-9210-0AA745830514}" presName="childShp" presStyleLbl="bgAccFollowNode1" presStyleIdx="0" presStyleCnt="4">
        <dgm:presLayoutVars>
          <dgm:bulletEnabled val="1"/>
        </dgm:presLayoutVars>
      </dgm:prSet>
      <dgm:spPr/>
    </dgm:pt>
    <dgm:pt modelId="{70509721-1B86-44D0-9A69-923F035B565F}" type="pres">
      <dgm:prSet presAssocID="{4556F229-DFE1-46DD-98FC-B57963461C9A}" presName="spacing" presStyleCnt="0"/>
      <dgm:spPr/>
    </dgm:pt>
    <dgm:pt modelId="{A9A8D972-1EA4-40E0-AD8A-848F38D51EA6}" type="pres">
      <dgm:prSet presAssocID="{57B5E564-1537-48BB-B7DB-41AB3DC710F8}" presName="linNode" presStyleCnt="0"/>
      <dgm:spPr/>
    </dgm:pt>
    <dgm:pt modelId="{1953E36F-F5BA-43FA-9269-9BBC424EB548}" type="pres">
      <dgm:prSet presAssocID="{57B5E564-1537-48BB-B7DB-41AB3DC710F8}" presName="parentShp" presStyleLbl="node1" presStyleIdx="1" presStyleCnt="4">
        <dgm:presLayoutVars>
          <dgm:bulletEnabled val="1"/>
        </dgm:presLayoutVars>
      </dgm:prSet>
      <dgm:spPr/>
    </dgm:pt>
    <dgm:pt modelId="{9D88D59A-515D-4EFE-A200-EC63BC20AF47}" type="pres">
      <dgm:prSet presAssocID="{57B5E564-1537-48BB-B7DB-41AB3DC710F8}" presName="childShp" presStyleLbl="bgAccFollowNode1" presStyleIdx="1" presStyleCnt="4">
        <dgm:presLayoutVars>
          <dgm:bulletEnabled val="1"/>
        </dgm:presLayoutVars>
      </dgm:prSet>
      <dgm:spPr/>
    </dgm:pt>
    <dgm:pt modelId="{3D369463-F478-47C1-8EA8-19802F738987}" type="pres">
      <dgm:prSet presAssocID="{DE5CB8BF-D28B-4645-94A5-F5695E66D3CB}" presName="spacing" presStyleCnt="0"/>
      <dgm:spPr/>
    </dgm:pt>
    <dgm:pt modelId="{F94DDE68-39A5-4324-87D1-254678ED2417}" type="pres">
      <dgm:prSet presAssocID="{22637A6F-6F53-4F07-A0B2-E89C4D40890B}" presName="linNode" presStyleCnt="0"/>
      <dgm:spPr/>
    </dgm:pt>
    <dgm:pt modelId="{B2770254-2917-4E71-9781-F9893364A097}" type="pres">
      <dgm:prSet presAssocID="{22637A6F-6F53-4F07-A0B2-E89C4D40890B}" presName="parentShp" presStyleLbl="node1" presStyleIdx="2" presStyleCnt="4">
        <dgm:presLayoutVars>
          <dgm:bulletEnabled val="1"/>
        </dgm:presLayoutVars>
      </dgm:prSet>
      <dgm:spPr/>
    </dgm:pt>
    <dgm:pt modelId="{9A2F1394-CC58-481C-B00E-9F614FF04CEB}" type="pres">
      <dgm:prSet presAssocID="{22637A6F-6F53-4F07-A0B2-E89C4D40890B}" presName="childShp" presStyleLbl="bgAccFollowNode1" presStyleIdx="2" presStyleCnt="4">
        <dgm:presLayoutVars>
          <dgm:bulletEnabled val="1"/>
        </dgm:presLayoutVars>
      </dgm:prSet>
      <dgm:spPr/>
    </dgm:pt>
    <dgm:pt modelId="{B34C8D4D-B99A-406C-89F1-DB7C4A043A24}" type="pres">
      <dgm:prSet presAssocID="{B6DDDB9B-C0A7-48C1-B27B-576C8033B7A3}" presName="spacing" presStyleCnt="0"/>
      <dgm:spPr/>
    </dgm:pt>
    <dgm:pt modelId="{732382BD-C16C-4482-9BF4-70E39F00B8F9}" type="pres">
      <dgm:prSet presAssocID="{7DC1FC62-D921-4A65-9DF3-D8EC46881C35}" presName="linNode" presStyleCnt="0"/>
      <dgm:spPr/>
    </dgm:pt>
    <dgm:pt modelId="{A33E8BFA-7462-4C85-894C-DFA3FD9CD2C9}" type="pres">
      <dgm:prSet presAssocID="{7DC1FC62-D921-4A65-9DF3-D8EC46881C35}" presName="parentShp" presStyleLbl="node1" presStyleIdx="3" presStyleCnt="4">
        <dgm:presLayoutVars>
          <dgm:bulletEnabled val="1"/>
        </dgm:presLayoutVars>
      </dgm:prSet>
      <dgm:spPr/>
    </dgm:pt>
    <dgm:pt modelId="{8301C044-FD2A-4F01-AF5C-D548DAE2D9CB}" type="pres">
      <dgm:prSet presAssocID="{7DC1FC62-D921-4A65-9DF3-D8EC46881C35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5F094513-14F0-40AE-AF55-1C48F18EEBBE}" type="presOf" srcId="{8E84744E-CEDD-4D87-9210-0AA745830514}" destId="{75C56A66-BE73-4586-AB5D-53C27D450A8A}" srcOrd="0" destOrd="0" presId="urn:microsoft.com/office/officeart/2005/8/layout/vList6"/>
    <dgm:cxn modelId="{E48DEF19-BD10-4DEA-9FE5-B8DDEE51B1EA}" srcId="{22637A6F-6F53-4F07-A0B2-E89C4D40890B}" destId="{827B247B-1608-4FE6-A3D8-041926562B26}" srcOrd="1" destOrd="0" parTransId="{A3A735D9-D69C-4F40-A696-F8E2C209F30E}" sibTransId="{6C180F09-DEEF-4394-B451-083534AEB510}"/>
    <dgm:cxn modelId="{7ABB1C1C-24DC-495B-80E1-DFDD0DDDE3AA}" type="presOf" srcId="{57B5E564-1537-48BB-B7DB-41AB3DC710F8}" destId="{1953E36F-F5BA-43FA-9269-9BBC424EB548}" srcOrd="0" destOrd="0" presId="urn:microsoft.com/office/officeart/2005/8/layout/vList6"/>
    <dgm:cxn modelId="{5598A421-3E34-4BC3-A09C-B608C4DE1278}" srcId="{AD2B55E7-7F86-479A-83FD-B876C1798876}" destId="{22637A6F-6F53-4F07-A0B2-E89C4D40890B}" srcOrd="2" destOrd="0" parTransId="{35ED9C6D-7BC4-496A-847D-DBEFA53758D3}" sibTransId="{B6DDDB9B-C0A7-48C1-B27B-576C8033B7A3}"/>
    <dgm:cxn modelId="{B0269124-DADA-4FDF-9A84-05F9CD1E8520}" type="presOf" srcId="{C6EA1752-192B-437E-9F48-BF0668851CD0}" destId="{9A2F1394-CC58-481C-B00E-9F614FF04CEB}" srcOrd="0" destOrd="0" presId="urn:microsoft.com/office/officeart/2005/8/layout/vList6"/>
    <dgm:cxn modelId="{D349D041-DF38-4AD7-8495-C6298DCC818D}" type="presOf" srcId="{22637A6F-6F53-4F07-A0B2-E89C4D40890B}" destId="{B2770254-2917-4E71-9781-F9893364A097}" srcOrd="0" destOrd="0" presId="urn:microsoft.com/office/officeart/2005/8/layout/vList6"/>
    <dgm:cxn modelId="{FEB7F746-D5D2-42B8-A84E-076A0E98441E}" type="presOf" srcId="{7C26EA18-D811-496C-82F2-45B10E3331AE}" destId="{9D88D59A-515D-4EFE-A200-EC63BC20AF47}" srcOrd="0" destOrd="1" presId="urn:microsoft.com/office/officeart/2005/8/layout/vList6"/>
    <dgm:cxn modelId="{96E5CB74-65D9-478C-8B03-4943EF90DB23}" srcId="{AD2B55E7-7F86-479A-83FD-B876C1798876}" destId="{7DC1FC62-D921-4A65-9DF3-D8EC46881C35}" srcOrd="3" destOrd="0" parTransId="{143D044E-7C9D-4AAF-B0B8-DE9FDCBF855B}" sibTransId="{DE8726D5-7745-4C6B-B14A-676743D336F2}"/>
    <dgm:cxn modelId="{DED81479-44F3-4F95-BD6E-E0E6341B3AFE}" type="presOf" srcId="{30F7571D-36BE-4B01-B90E-3B87762B779A}" destId="{8301C044-FD2A-4F01-AF5C-D548DAE2D9CB}" srcOrd="0" destOrd="0" presId="urn:microsoft.com/office/officeart/2005/8/layout/vList6"/>
    <dgm:cxn modelId="{DA7A8A80-B308-4A0F-97F2-87320A846FAF}" type="presOf" srcId="{90B2080D-7AA1-49CD-9EEA-E2436C8AB7C2}" destId="{8B1D5868-49FD-4B63-A5D7-F983C3F10A3C}" srcOrd="0" destOrd="0" presId="urn:microsoft.com/office/officeart/2005/8/layout/vList6"/>
    <dgm:cxn modelId="{9786968E-3EB7-4B81-A43E-385CF4ACD184}" type="presOf" srcId="{B992A573-7F48-4E94-94A6-9D067D4B9149}" destId="{8B1D5868-49FD-4B63-A5D7-F983C3F10A3C}" srcOrd="0" destOrd="1" presId="urn:microsoft.com/office/officeart/2005/8/layout/vList6"/>
    <dgm:cxn modelId="{F8820E97-02FD-4ED2-884D-409BCF6DA5EF}" type="presOf" srcId="{7DC1FC62-D921-4A65-9DF3-D8EC46881C35}" destId="{A33E8BFA-7462-4C85-894C-DFA3FD9CD2C9}" srcOrd="0" destOrd="0" presId="urn:microsoft.com/office/officeart/2005/8/layout/vList6"/>
    <dgm:cxn modelId="{57F0B49C-C824-4826-BA68-A02146AA8BF4}" type="presOf" srcId="{0BE588FE-46E8-4C23-8CD5-CD9F48A46F52}" destId="{8301C044-FD2A-4F01-AF5C-D548DAE2D9CB}" srcOrd="0" destOrd="1" presId="urn:microsoft.com/office/officeart/2005/8/layout/vList6"/>
    <dgm:cxn modelId="{50082B9D-9C17-4A12-8426-E3FDCE7F0D2D}" srcId="{AD2B55E7-7F86-479A-83FD-B876C1798876}" destId="{57B5E564-1537-48BB-B7DB-41AB3DC710F8}" srcOrd="1" destOrd="0" parTransId="{0F0D989A-469F-4010-9BEA-838EFD1316CF}" sibTransId="{DE5CB8BF-D28B-4645-94A5-F5695E66D3CB}"/>
    <dgm:cxn modelId="{CCD363A8-9D3D-45CA-A72A-D76477FE6C46}" srcId="{7DC1FC62-D921-4A65-9DF3-D8EC46881C35}" destId="{0BE588FE-46E8-4C23-8CD5-CD9F48A46F52}" srcOrd="1" destOrd="0" parTransId="{1FEAE12E-00AE-4E64-9946-9F8433B583D6}" sibTransId="{11B3AF99-8AFC-4CE9-94E6-0FB393C23F89}"/>
    <dgm:cxn modelId="{6F7531AA-BEAF-4502-9873-D4A6A70D22A0}" srcId="{8E84744E-CEDD-4D87-9210-0AA745830514}" destId="{B992A573-7F48-4E94-94A6-9D067D4B9149}" srcOrd="1" destOrd="0" parTransId="{D1EE0038-19F2-451F-98FB-8F978BED238C}" sibTransId="{8A8181D9-BCFB-4200-A6AD-BC6317FEBB0D}"/>
    <dgm:cxn modelId="{9584DCAD-F08F-4F75-B74A-0DA40244E847}" srcId="{7DC1FC62-D921-4A65-9DF3-D8EC46881C35}" destId="{30F7571D-36BE-4B01-B90E-3B87762B779A}" srcOrd="0" destOrd="0" parTransId="{EA7C23AE-1143-4E24-8EAC-959DB750C43F}" sibTransId="{C9CDD42A-CA8A-4DC2-A56B-BAF113687E6A}"/>
    <dgm:cxn modelId="{83EEAAB1-302D-4DDC-9826-D9AF240B513A}" srcId="{AD2B55E7-7F86-479A-83FD-B876C1798876}" destId="{8E84744E-CEDD-4D87-9210-0AA745830514}" srcOrd="0" destOrd="0" parTransId="{62AFF74B-E954-4604-96C9-3F1176623A80}" sibTransId="{4556F229-DFE1-46DD-98FC-B57963461C9A}"/>
    <dgm:cxn modelId="{2E9975BC-3E6F-486D-A232-EFDA81391410}" srcId="{57B5E564-1537-48BB-B7DB-41AB3DC710F8}" destId="{7C26EA18-D811-496C-82F2-45B10E3331AE}" srcOrd="1" destOrd="0" parTransId="{82CDF32E-C7F1-464C-BD19-CEE059E3C961}" sibTransId="{31EF148C-C342-4F96-BA44-4016F57C303C}"/>
    <dgm:cxn modelId="{28985EC0-882E-4296-854A-266B6D3DCB37}" srcId="{22637A6F-6F53-4F07-A0B2-E89C4D40890B}" destId="{C6EA1752-192B-437E-9F48-BF0668851CD0}" srcOrd="0" destOrd="0" parTransId="{636CF28E-7639-40E2-915B-2D8F93E911DB}" sibTransId="{B0511795-856E-473A-88B2-8CACF6B5317A}"/>
    <dgm:cxn modelId="{703408D8-EB65-4D76-B47B-EB638A6A34F3}" type="presOf" srcId="{827B247B-1608-4FE6-A3D8-041926562B26}" destId="{9A2F1394-CC58-481C-B00E-9F614FF04CEB}" srcOrd="0" destOrd="1" presId="urn:microsoft.com/office/officeart/2005/8/layout/vList6"/>
    <dgm:cxn modelId="{00DF42DE-3530-40F0-87B5-A0AA19721BFF}" srcId="{57B5E564-1537-48BB-B7DB-41AB3DC710F8}" destId="{FEBC8977-7D8F-4BCB-969E-7EE21A8F65F6}" srcOrd="0" destOrd="0" parTransId="{98468657-25D2-40B8-9821-7483A022EFF2}" sibTransId="{979CE11B-4CB7-4810-BB60-A64E73D89D01}"/>
    <dgm:cxn modelId="{64F5D8DE-B969-4F78-BCE3-33628FEB9F0E}" type="presOf" srcId="{FEBC8977-7D8F-4BCB-969E-7EE21A8F65F6}" destId="{9D88D59A-515D-4EFE-A200-EC63BC20AF47}" srcOrd="0" destOrd="0" presId="urn:microsoft.com/office/officeart/2005/8/layout/vList6"/>
    <dgm:cxn modelId="{42F59DF3-1B21-484A-992C-68C66C8FE442}" type="presOf" srcId="{AD2B55E7-7F86-479A-83FD-B876C1798876}" destId="{D8A28F5D-9377-4690-9A45-D7D96EF5F873}" srcOrd="0" destOrd="0" presId="urn:microsoft.com/office/officeart/2005/8/layout/vList6"/>
    <dgm:cxn modelId="{C39FD8FD-65F1-4542-B0E5-D818A93D176A}" srcId="{8E84744E-CEDD-4D87-9210-0AA745830514}" destId="{90B2080D-7AA1-49CD-9EEA-E2436C8AB7C2}" srcOrd="0" destOrd="0" parTransId="{A017F018-E4DD-48F4-95A5-CCE974BC932E}" sibTransId="{4DB3F957-D3B8-449B-912D-E35D71A37C89}"/>
    <dgm:cxn modelId="{9D23292F-7436-4785-9537-32331202E1F6}" type="presParOf" srcId="{D8A28F5D-9377-4690-9A45-D7D96EF5F873}" destId="{DE6931EE-A9E1-43B6-B1E2-8BE0B006F552}" srcOrd="0" destOrd="0" presId="urn:microsoft.com/office/officeart/2005/8/layout/vList6"/>
    <dgm:cxn modelId="{EB043841-FC55-4B7E-B462-62CB0B74D15B}" type="presParOf" srcId="{DE6931EE-A9E1-43B6-B1E2-8BE0B006F552}" destId="{75C56A66-BE73-4586-AB5D-53C27D450A8A}" srcOrd="0" destOrd="0" presId="urn:microsoft.com/office/officeart/2005/8/layout/vList6"/>
    <dgm:cxn modelId="{5D384CD1-6F89-4F88-A1CC-5AA01B42405F}" type="presParOf" srcId="{DE6931EE-A9E1-43B6-B1E2-8BE0B006F552}" destId="{8B1D5868-49FD-4B63-A5D7-F983C3F10A3C}" srcOrd="1" destOrd="0" presId="urn:microsoft.com/office/officeart/2005/8/layout/vList6"/>
    <dgm:cxn modelId="{91E4CFCD-841E-4E11-BE20-F1FE279C1DB3}" type="presParOf" srcId="{D8A28F5D-9377-4690-9A45-D7D96EF5F873}" destId="{70509721-1B86-44D0-9A69-923F035B565F}" srcOrd="1" destOrd="0" presId="urn:microsoft.com/office/officeart/2005/8/layout/vList6"/>
    <dgm:cxn modelId="{407E6F70-14AE-441B-B152-86347758B7D4}" type="presParOf" srcId="{D8A28F5D-9377-4690-9A45-D7D96EF5F873}" destId="{A9A8D972-1EA4-40E0-AD8A-848F38D51EA6}" srcOrd="2" destOrd="0" presId="urn:microsoft.com/office/officeart/2005/8/layout/vList6"/>
    <dgm:cxn modelId="{B1EC0EBA-005D-41D7-9609-8F0D50993A98}" type="presParOf" srcId="{A9A8D972-1EA4-40E0-AD8A-848F38D51EA6}" destId="{1953E36F-F5BA-43FA-9269-9BBC424EB548}" srcOrd="0" destOrd="0" presId="urn:microsoft.com/office/officeart/2005/8/layout/vList6"/>
    <dgm:cxn modelId="{D9AAB917-A76F-4D00-A000-E5C1877010DA}" type="presParOf" srcId="{A9A8D972-1EA4-40E0-AD8A-848F38D51EA6}" destId="{9D88D59A-515D-4EFE-A200-EC63BC20AF47}" srcOrd="1" destOrd="0" presId="urn:microsoft.com/office/officeart/2005/8/layout/vList6"/>
    <dgm:cxn modelId="{DE66F367-B0C3-4843-B4B4-D15E0A071AE6}" type="presParOf" srcId="{D8A28F5D-9377-4690-9A45-D7D96EF5F873}" destId="{3D369463-F478-47C1-8EA8-19802F738987}" srcOrd="3" destOrd="0" presId="urn:microsoft.com/office/officeart/2005/8/layout/vList6"/>
    <dgm:cxn modelId="{08980D87-D833-4E64-BEB2-C362402E7AAE}" type="presParOf" srcId="{D8A28F5D-9377-4690-9A45-D7D96EF5F873}" destId="{F94DDE68-39A5-4324-87D1-254678ED2417}" srcOrd="4" destOrd="0" presId="urn:microsoft.com/office/officeart/2005/8/layout/vList6"/>
    <dgm:cxn modelId="{25833EDB-BC87-4298-82F0-06AA63A31FF1}" type="presParOf" srcId="{F94DDE68-39A5-4324-87D1-254678ED2417}" destId="{B2770254-2917-4E71-9781-F9893364A097}" srcOrd="0" destOrd="0" presId="urn:microsoft.com/office/officeart/2005/8/layout/vList6"/>
    <dgm:cxn modelId="{00C66789-0DB7-445C-9299-D7E04A912F55}" type="presParOf" srcId="{F94DDE68-39A5-4324-87D1-254678ED2417}" destId="{9A2F1394-CC58-481C-B00E-9F614FF04CEB}" srcOrd="1" destOrd="0" presId="urn:microsoft.com/office/officeart/2005/8/layout/vList6"/>
    <dgm:cxn modelId="{C5C33E78-FF26-402A-AEDD-D851DC2EC426}" type="presParOf" srcId="{D8A28F5D-9377-4690-9A45-D7D96EF5F873}" destId="{B34C8D4D-B99A-406C-89F1-DB7C4A043A24}" srcOrd="5" destOrd="0" presId="urn:microsoft.com/office/officeart/2005/8/layout/vList6"/>
    <dgm:cxn modelId="{0F6BBE78-A8FB-43CD-B7A5-C59C01CC4A2D}" type="presParOf" srcId="{D8A28F5D-9377-4690-9A45-D7D96EF5F873}" destId="{732382BD-C16C-4482-9BF4-70E39F00B8F9}" srcOrd="6" destOrd="0" presId="urn:microsoft.com/office/officeart/2005/8/layout/vList6"/>
    <dgm:cxn modelId="{A766D1E1-3B6D-4FC6-8FDC-251409676527}" type="presParOf" srcId="{732382BD-C16C-4482-9BF4-70E39F00B8F9}" destId="{A33E8BFA-7462-4C85-894C-DFA3FD9CD2C9}" srcOrd="0" destOrd="0" presId="urn:microsoft.com/office/officeart/2005/8/layout/vList6"/>
    <dgm:cxn modelId="{28CDC392-B503-4FF1-B658-741098F3FCCD}" type="presParOf" srcId="{732382BD-C16C-4482-9BF4-70E39F00B8F9}" destId="{8301C044-FD2A-4F01-AF5C-D548DAE2D9C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6298D7-A262-41B8-858E-A7E1A56B4A68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C005096-15C5-433D-B598-67967DF58C35}">
      <dgm:prSet/>
      <dgm:spPr/>
      <dgm:t>
        <a:bodyPr/>
        <a:lstStyle/>
        <a:p>
          <a:r>
            <a:rPr lang="hu-HU" dirty="0"/>
            <a:t>Pótláshoz szükséges 250.000 ha</a:t>
          </a:r>
        </a:p>
      </dgm:t>
    </dgm:pt>
    <dgm:pt modelId="{19EE8CAA-B2D1-4BD1-B510-F169187F0A27}" type="parTrans" cxnId="{8C92342B-257A-4507-B9DD-DB721434DEDE}">
      <dgm:prSet/>
      <dgm:spPr/>
      <dgm:t>
        <a:bodyPr/>
        <a:lstStyle/>
        <a:p>
          <a:endParaRPr lang="hu-HU"/>
        </a:p>
      </dgm:t>
    </dgm:pt>
    <dgm:pt modelId="{3F63C958-BB4C-4630-8D2E-2A51984D0B45}" type="sibTrans" cxnId="{8C92342B-257A-4507-B9DD-DB721434DEDE}">
      <dgm:prSet/>
      <dgm:spPr/>
      <dgm:t>
        <a:bodyPr/>
        <a:lstStyle/>
        <a:p>
          <a:endParaRPr lang="hu-HU"/>
        </a:p>
      </dgm:t>
    </dgm:pt>
    <dgm:pt modelId="{DDA5AD61-717E-4C57-8258-DACA6DDE6E63}">
      <dgm:prSet/>
      <dgm:spPr/>
      <dgm:t>
        <a:bodyPr/>
        <a:lstStyle/>
        <a:p>
          <a:r>
            <a:rPr lang="hu-HU" dirty="0"/>
            <a:t>Jelenlegi termőfelület 61.200 ha</a:t>
          </a:r>
        </a:p>
      </dgm:t>
    </dgm:pt>
    <dgm:pt modelId="{26C64B5D-6A4D-4B1A-A3B0-24C5606C05FB}" type="parTrans" cxnId="{AC6D593F-42D7-4F0F-AFA0-C4D761D21CFC}">
      <dgm:prSet/>
      <dgm:spPr/>
      <dgm:t>
        <a:bodyPr/>
        <a:lstStyle/>
        <a:p>
          <a:endParaRPr lang="hu-HU"/>
        </a:p>
      </dgm:t>
    </dgm:pt>
    <dgm:pt modelId="{454BC39E-0C5A-4949-A9D2-8BCEEC45B6A9}" type="sibTrans" cxnId="{AC6D593F-42D7-4F0F-AFA0-C4D761D21CFC}">
      <dgm:prSet/>
      <dgm:spPr/>
      <dgm:t>
        <a:bodyPr/>
        <a:lstStyle/>
        <a:p>
          <a:endParaRPr lang="hu-HU"/>
        </a:p>
      </dgm:t>
    </dgm:pt>
    <dgm:pt modelId="{598655D0-2C79-4290-9053-389996DA29BA}">
      <dgm:prSet/>
      <dgm:spPr/>
      <dgm:t>
        <a:bodyPr/>
        <a:lstStyle/>
        <a:p>
          <a:r>
            <a:rPr lang="hu-HU" dirty="0"/>
            <a:t>Legnagyobb felület</a:t>
          </a:r>
        </a:p>
        <a:p>
          <a:r>
            <a:rPr lang="hu-HU" dirty="0"/>
            <a:t>2015</a:t>
          </a:r>
        </a:p>
        <a:p>
          <a:r>
            <a:rPr lang="hu-HU" dirty="0"/>
            <a:t>77.000 ha</a:t>
          </a:r>
        </a:p>
      </dgm:t>
    </dgm:pt>
    <dgm:pt modelId="{B62F3DDE-B3C3-4C82-B07F-0D125E009F1A}" type="parTrans" cxnId="{D7CBD8AF-C4F5-4170-AF84-5278D3389FF1}">
      <dgm:prSet/>
      <dgm:spPr/>
      <dgm:t>
        <a:bodyPr/>
        <a:lstStyle/>
        <a:p>
          <a:endParaRPr lang="hu-HU"/>
        </a:p>
      </dgm:t>
    </dgm:pt>
    <dgm:pt modelId="{7D6231F1-6663-43DF-AA84-682203174CFC}" type="sibTrans" cxnId="{D7CBD8AF-C4F5-4170-AF84-5278D3389FF1}">
      <dgm:prSet/>
      <dgm:spPr/>
      <dgm:t>
        <a:bodyPr/>
        <a:lstStyle/>
        <a:p>
          <a:endParaRPr lang="hu-HU"/>
        </a:p>
      </dgm:t>
    </dgm:pt>
    <dgm:pt modelId="{DD5B606B-0FEA-49B8-933F-EEE1FD30BC7C}">
      <dgm:prSet/>
      <dgm:spPr/>
      <dgm:t>
        <a:bodyPr/>
        <a:lstStyle/>
        <a:p>
          <a:r>
            <a:rPr lang="hu-HU" dirty="0"/>
            <a:t>Termesztésre alkalmas termőfelület</a:t>
          </a:r>
        </a:p>
        <a:p>
          <a:r>
            <a:rPr lang="hu-HU" dirty="0">
              <a:solidFill>
                <a:srgbClr val="C00000"/>
              </a:solidFill>
            </a:rPr>
            <a:t>120.000 ha</a:t>
          </a:r>
        </a:p>
      </dgm:t>
    </dgm:pt>
    <dgm:pt modelId="{B4668251-5FC2-41F9-9584-DC6D7604A64E}" type="parTrans" cxnId="{7EEE41A9-1F7A-438A-A4F0-72254145C4B6}">
      <dgm:prSet/>
      <dgm:spPr/>
      <dgm:t>
        <a:bodyPr/>
        <a:lstStyle/>
        <a:p>
          <a:endParaRPr lang="hu-HU"/>
        </a:p>
      </dgm:t>
    </dgm:pt>
    <dgm:pt modelId="{A752C433-0E9B-40E6-92E9-5E253C6367F8}" type="sibTrans" cxnId="{7EEE41A9-1F7A-438A-A4F0-72254145C4B6}">
      <dgm:prSet/>
      <dgm:spPr/>
      <dgm:t>
        <a:bodyPr/>
        <a:lstStyle/>
        <a:p>
          <a:endParaRPr lang="hu-HU"/>
        </a:p>
      </dgm:t>
    </dgm:pt>
    <dgm:pt modelId="{5DA26EF2-C661-47FF-9139-2CB79CEBBCB8}" type="pres">
      <dgm:prSet presAssocID="{2E6298D7-A262-41B8-858E-A7E1A56B4A68}" presName="matrix" presStyleCnt="0">
        <dgm:presLayoutVars>
          <dgm:chMax val="1"/>
          <dgm:dir/>
          <dgm:resizeHandles val="exact"/>
        </dgm:presLayoutVars>
      </dgm:prSet>
      <dgm:spPr/>
    </dgm:pt>
    <dgm:pt modelId="{43CE91C9-DE34-4BFF-848D-B990A86B6C62}" type="pres">
      <dgm:prSet presAssocID="{2E6298D7-A262-41B8-858E-A7E1A56B4A68}" presName="diamond" presStyleLbl="bgShp" presStyleIdx="0" presStyleCnt="1"/>
      <dgm:spPr/>
    </dgm:pt>
    <dgm:pt modelId="{B3458651-93A9-45EF-9107-9177AE9803D2}" type="pres">
      <dgm:prSet presAssocID="{2E6298D7-A262-41B8-858E-A7E1A56B4A6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1E16B5B-C6BB-4E2F-86E8-232D8ADE3D64}" type="pres">
      <dgm:prSet presAssocID="{2E6298D7-A262-41B8-858E-A7E1A56B4A6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75C7E98-4F95-44AC-A3FB-87392CA5D16E}" type="pres">
      <dgm:prSet presAssocID="{2E6298D7-A262-41B8-858E-A7E1A56B4A6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B555E3D-B0B4-4030-A122-6E1F2738F979}" type="pres">
      <dgm:prSet presAssocID="{2E6298D7-A262-41B8-858E-A7E1A56B4A6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92342B-257A-4507-B9DD-DB721434DEDE}" srcId="{2E6298D7-A262-41B8-858E-A7E1A56B4A68}" destId="{9C005096-15C5-433D-B598-67967DF58C35}" srcOrd="0" destOrd="0" parTransId="{19EE8CAA-B2D1-4BD1-B510-F169187F0A27}" sibTransId="{3F63C958-BB4C-4630-8D2E-2A51984D0B45}"/>
    <dgm:cxn modelId="{AC6D593F-42D7-4F0F-AFA0-C4D761D21CFC}" srcId="{2E6298D7-A262-41B8-858E-A7E1A56B4A68}" destId="{DDA5AD61-717E-4C57-8258-DACA6DDE6E63}" srcOrd="1" destOrd="0" parTransId="{26C64B5D-6A4D-4B1A-A3B0-24C5606C05FB}" sibTransId="{454BC39E-0C5A-4949-A9D2-8BCEEC45B6A9}"/>
    <dgm:cxn modelId="{5F124D66-9525-43F1-815F-227AAAC0789D}" type="presOf" srcId="{598655D0-2C79-4290-9053-389996DA29BA}" destId="{475C7E98-4F95-44AC-A3FB-87392CA5D16E}" srcOrd="0" destOrd="0" presId="urn:microsoft.com/office/officeart/2005/8/layout/matrix3"/>
    <dgm:cxn modelId="{CC72637F-6249-4F1F-92DF-DEBD8309E8B7}" type="presOf" srcId="{2E6298D7-A262-41B8-858E-A7E1A56B4A68}" destId="{5DA26EF2-C661-47FF-9139-2CB79CEBBCB8}" srcOrd="0" destOrd="0" presId="urn:microsoft.com/office/officeart/2005/8/layout/matrix3"/>
    <dgm:cxn modelId="{75210990-41EC-4AF1-A8C9-C8B9CD036B70}" type="presOf" srcId="{DDA5AD61-717E-4C57-8258-DACA6DDE6E63}" destId="{91E16B5B-C6BB-4E2F-86E8-232D8ADE3D64}" srcOrd="0" destOrd="0" presId="urn:microsoft.com/office/officeart/2005/8/layout/matrix3"/>
    <dgm:cxn modelId="{5839BEA2-3E57-436C-B88E-AECBB2968436}" type="presOf" srcId="{9C005096-15C5-433D-B598-67967DF58C35}" destId="{B3458651-93A9-45EF-9107-9177AE9803D2}" srcOrd="0" destOrd="0" presId="urn:microsoft.com/office/officeart/2005/8/layout/matrix3"/>
    <dgm:cxn modelId="{7EEE41A9-1F7A-438A-A4F0-72254145C4B6}" srcId="{2E6298D7-A262-41B8-858E-A7E1A56B4A68}" destId="{DD5B606B-0FEA-49B8-933F-EEE1FD30BC7C}" srcOrd="3" destOrd="0" parTransId="{B4668251-5FC2-41F9-9584-DC6D7604A64E}" sibTransId="{A752C433-0E9B-40E6-92E9-5E253C6367F8}"/>
    <dgm:cxn modelId="{D7CBD8AF-C4F5-4170-AF84-5278D3389FF1}" srcId="{2E6298D7-A262-41B8-858E-A7E1A56B4A68}" destId="{598655D0-2C79-4290-9053-389996DA29BA}" srcOrd="2" destOrd="0" parTransId="{B62F3DDE-B3C3-4C82-B07F-0D125E009F1A}" sibTransId="{7D6231F1-6663-43DF-AA84-682203174CFC}"/>
    <dgm:cxn modelId="{32B82AC9-0AB3-46FF-8A9E-2981A6CB69F4}" type="presOf" srcId="{DD5B606B-0FEA-49B8-933F-EEE1FD30BC7C}" destId="{0B555E3D-B0B4-4030-A122-6E1F2738F979}" srcOrd="0" destOrd="0" presId="urn:microsoft.com/office/officeart/2005/8/layout/matrix3"/>
    <dgm:cxn modelId="{65ECC94C-0F67-47C5-99E6-618C0300648E}" type="presParOf" srcId="{5DA26EF2-C661-47FF-9139-2CB79CEBBCB8}" destId="{43CE91C9-DE34-4BFF-848D-B990A86B6C62}" srcOrd="0" destOrd="0" presId="urn:microsoft.com/office/officeart/2005/8/layout/matrix3"/>
    <dgm:cxn modelId="{7FCFA21B-3436-423B-881B-94AF94628319}" type="presParOf" srcId="{5DA26EF2-C661-47FF-9139-2CB79CEBBCB8}" destId="{B3458651-93A9-45EF-9107-9177AE9803D2}" srcOrd="1" destOrd="0" presId="urn:microsoft.com/office/officeart/2005/8/layout/matrix3"/>
    <dgm:cxn modelId="{B243A293-2F83-4992-8218-5D4779A979B3}" type="presParOf" srcId="{5DA26EF2-C661-47FF-9139-2CB79CEBBCB8}" destId="{91E16B5B-C6BB-4E2F-86E8-232D8ADE3D64}" srcOrd="2" destOrd="0" presId="urn:microsoft.com/office/officeart/2005/8/layout/matrix3"/>
    <dgm:cxn modelId="{947735D3-034F-49A9-9EBC-46CA24778E39}" type="presParOf" srcId="{5DA26EF2-C661-47FF-9139-2CB79CEBBCB8}" destId="{475C7E98-4F95-44AC-A3FB-87392CA5D16E}" srcOrd="3" destOrd="0" presId="urn:microsoft.com/office/officeart/2005/8/layout/matrix3"/>
    <dgm:cxn modelId="{36FE25C7-FE55-4BE8-B306-199046A1FC4F}" type="presParOf" srcId="{5DA26EF2-C661-47FF-9139-2CB79CEBBCB8}" destId="{0B555E3D-B0B4-4030-A122-6E1F2738F97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768B18-D686-4C0C-B82F-77234AC571A9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EC525A68-58AE-4A03-A735-00601688365D}">
      <dgm:prSet/>
      <dgm:spPr/>
      <dgm:t>
        <a:bodyPr/>
        <a:lstStyle/>
        <a:p>
          <a:r>
            <a:rPr lang="hu-HU" dirty="0"/>
            <a:t>Pótláshoz szükséges 52.000 ha</a:t>
          </a:r>
        </a:p>
      </dgm:t>
    </dgm:pt>
    <dgm:pt modelId="{D284FEDC-59B3-4DD5-96E3-CA7A1B90EC33}" type="parTrans" cxnId="{C23B8091-619A-4145-B77B-92864B01EDC5}">
      <dgm:prSet/>
      <dgm:spPr/>
      <dgm:t>
        <a:bodyPr/>
        <a:lstStyle/>
        <a:p>
          <a:endParaRPr lang="hu-HU"/>
        </a:p>
      </dgm:t>
    </dgm:pt>
    <dgm:pt modelId="{DEE6A106-5D1C-41A6-AE7D-843386088A92}" type="sibTrans" cxnId="{C23B8091-619A-4145-B77B-92864B01EDC5}">
      <dgm:prSet/>
      <dgm:spPr/>
      <dgm:t>
        <a:bodyPr/>
        <a:lstStyle/>
        <a:p>
          <a:endParaRPr lang="hu-HU"/>
        </a:p>
      </dgm:t>
    </dgm:pt>
    <dgm:pt modelId="{A6E169AB-E9F1-403E-BEF2-805DC07974F2}">
      <dgm:prSet/>
      <dgm:spPr/>
      <dgm:t>
        <a:bodyPr/>
        <a:lstStyle/>
        <a:p>
          <a:r>
            <a:rPr lang="hu-HU" dirty="0"/>
            <a:t>Jelenlegi termőfelület 137.000 ha</a:t>
          </a:r>
        </a:p>
      </dgm:t>
    </dgm:pt>
    <dgm:pt modelId="{90DB1E7A-9C4F-4FC6-9769-48128515B4F0}" type="parTrans" cxnId="{2B21B76C-4242-4E5D-844F-EC1A4FFBDDC5}">
      <dgm:prSet/>
      <dgm:spPr/>
      <dgm:t>
        <a:bodyPr/>
        <a:lstStyle/>
        <a:p>
          <a:endParaRPr lang="hu-HU"/>
        </a:p>
      </dgm:t>
    </dgm:pt>
    <dgm:pt modelId="{B5E24F8D-45D8-4052-887A-B1F9FD9349D8}" type="sibTrans" cxnId="{2B21B76C-4242-4E5D-844F-EC1A4FFBDDC5}">
      <dgm:prSet/>
      <dgm:spPr/>
      <dgm:t>
        <a:bodyPr/>
        <a:lstStyle/>
        <a:p>
          <a:endParaRPr lang="hu-HU"/>
        </a:p>
      </dgm:t>
    </dgm:pt>
    <dgm:pt modelId="{535413DB-D7E0-496F-8EB6-87A77A8099FD}">
      <dgm:prSet/>
      <dgm:spPr/>
      <dgm:t>
        <a:bodyPr/>
        <a:lstStyle/>
        <a:p>
          <a:r>
            <a:rPr lang="hu-HU" dirty="0"/>
            <a:t>Legnagyobb felület</a:t>
          </a:r>
        </a:p>
        <a:p>
          <a:r>
            <a:rPr lang="hu-HU" dirty="0"/>
            <a:t>1990</a:t>
          </a:r>
        </a:p>
        <a:p>
          <a:r>
            <a:rPr lang="hu-HU" dirty="0"/>
            <a:t>302.000 ha</a:t>
          </a:r>
        </a:p>
      </dgm:t>
    </dgm:pt>
    <dgm:pt modelId="{6E9CF142-54D6-4E04-BA50-5D7D3EB07D1A}" type="parTrans" cxnId="{3148B9ED-377E-4757-BD1F-54B0B4857829}">
      <dgm:prSet/>
      <dgm:spPr/>
      <dgm:t>
        <a:bodyPr/>
        <a:lstStyle/>
        <a:p>
          <a:endParaRPr lang="hu-HU"/>
        </a:p>
      </dgm:t>
    </dgm:pt>
    <dgm:pt modelId="{034BE6E6-6183-4B03-974E-E9B2A2D375C7}" type="sibTrans" cxnId="{3148B9ED-377E-4757-BD1F-54B0B4857829}">
      <dgm:prSet/>
      <dgm:spPr/>
      <dgm:t>
        <a:bodyPr/>
        <a:lstStyle/>
        <a:p>
          <a:endParaRPr lang="hu-HU"/>
        </a:p>
      </dgm:t>
    </dgm:pt>
    <dgm:pt modelId="{44C29ACA-25B9-4017-A583-474097DD00DA}">
      <dgm:prSet/>
      <dgm:spPr/>
      <dgm:t>
        <a:bodyPr/>
        <a:lstStyle/>
        <a:p>
          <a:r>
            <a:rPr lang="hu-HU" dirty="0"/>
            <a:t>Termesztésre alkalmas termőfelület</a:t>
          </a:r>
        </a:p>
        <a:p>
          <a:r>
            <a:rPr lang="hu-HU">
              <a:solidFill>
                <a:srgbClr val="C00000"/>
              </a:solidFill>
            </a:rPr>
            <a:t>2.500.000 </a:t>
          </a:r>
          <a:r>
            <a:rPr lang="hu-HU" dirty="0">
              <a:solidFill>
                <a:srgbClr val="C00000"/>
              </a:solidFill>
            </a:rPr>
            <a:t>ha</a:t>
          </a:r>
        </a:p>
      </dgm:t>
    </dgm:pt>
    <dgm:pt modelId="{01FD0C4C-DDBB-4D08-8EDA-2F52F0692DBC}" type="parTrans" cxnId="{7E10F623-DF1C-4C2A-8B7E-0CD455774AE8}">
      <dgm:prSet/>
      <dgm:spPr/>
      <dgm:t>
        <a:bodyPr/>
        <a:lstStyle/>
        <a:p>
          <a:endParaRPr lang="hu-HU"/>
        </a:p>
      </dgm:t>
    </dgm:pt>
    <dgm:pt modelId="{81836AFA-E3E2-488F-BE10-2D329A070F7E}" type="sibTrans" cxnId="{7E10F623-DF1C-4C2A-8B7E-0CD455774AE8}">
      <dgm:prSet/>
      <dgm:spPr/>
      <dgm:t>
        <a:bodyPr/>
        <a:lstStyle/>
        <a:p>
          <a:endParaRPr lang="hu-HU"/>
        </a:p>
      </dgm:t>
    </dgm:pt>
    <dgm:pt modelId="{ED580547-3526-4D98-87F4-C3BF36ADAC52}" type="pres">
      <dgm:prSet presAssocID="{AB768B18-D686-4C0C-B82F-77234AC571A9}" presName="matrix" presStyleCnt="0">
        <dgm:presLayoutVars>
          <dgm:chMax val="1"/>
          <dgm:dir/>
          <dgm:resizeHandles val="exact"/>
        </dgm:presLayoutVars>
      </dgm:prSet>
      <dgm:spPr/>
    </dgm:pt>
    <dgm:pt modelId="{EBEFCA0E-B07F-4427-B40A-04166AF5C649}" type="pres">
      <dgm:prSet presAssocID="{AB768B18-D686-4C0C-B82F-77234AC571A9}" presName="diamond" presStyleLbl="bgShp" presStyleIdx="0" presStyleCnt="1"/>
      <dgm:spPr/>
    </dgm:pt>
    <dgm:pt modelId="{08ED7619-1DF9-4FF9-BD01-FDF149CC45E0}" type="pres">
      <dgm:prSet presAssocID="{AB768B18-D686-4C0C-B82F-77234AC571A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412F198-AB92-4889-9FC1-4B8D19E62EA5}" type="pres">
      <dgm:prSet presAssocID="{AB768B18-D686-4C0C-B82F-77234AC571A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EFF0BFA-17C1-4AE6-B93D-C69BED4F60E9}" type="pres">
      <dgm:prSet presAssocID="{AB768B18-D686-4C0C-B82F-77234AC571A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6CEA2CC-7901-48C6-8272-1B2D00958CEA}" type="pres">
      <dgm:prSet presAssocID="{AB768B18-D686-4C0C-B82F-77234AC571A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A00450A-5AA3-41F0-9BB2-625EFC7A22C0}" type="presOf" srcId="{EC525A68-58AE-4A03-A735-00601688365D}" destId="{08ED7619-1DF9-4FF9-BD01-FDF149CC45E0}" srcOrd="0" destOrd="0" presId="urn:microsoft.com/office/officeart/2005/8/layout/matrix3"/>
    <dgm:cxn modelId="{7E10F623-DF1C-4C2A-8B7E-0CD455774AE8}" srcId="{AB768B18-D686-4C0C-B82F-77234AC571A9}" destId="{44C29ACA-25B9-4017-A583-474097DD00DA}" srcOrd="3" destOrd="0" parTransId="{01FD0C4C-DDBB-4D08-8EDA-2F52F0692DBC}" sibTransId="{81836AFA-E3E2-488F-BE10-2D329A070F7E}"/>
    <dgm:cxn modelId="{C73F3B2B-9E2D-4701-8F3B-2E95318B5CCE}" type="presOf" srcId="{44C29ACA-25B9-4017-A583-474097DD00DA}" destId="{76CEA2CC-7901-48C6-8272-1B2D00958CEA}" srcOrd="0" destOrd="0" presId="urn:microsoft.com/office/officeart/2005/8/layout/matrix3"/>
    <dgm:cxn modelId="{ED74A93A-F5FD-401F-BE0A-9AF0E45FBB79}" type="presOf" srcId="{535413DB-D7E0-496F-8EB6-87A77A8099FD}" destId="{6EFF0BFA-17C1-4AE6-B93D-C69BED4F60E9}" srcOrd="0" destOrd="0" presId="urn:microsoft.com/office/officeart/2005/8/layout/matrix3"/>
    <dgm:cxn modelId="{AE5E836C-BA74-4742-B8A5-B1CDD60D0F9D}" type="presOf" srcId="{AB768B18-D686-4C0C-B82F-77234AC571A9}" destId="{ED580547-3526-4D98-87F4-C3BF36ADAC52}" srcOrd="0" destOrd="0" presId="urn:microsoft.com/office/officeart/2005/8/layout/matrix3"/>
    <dgm:cxn modelId="{2B21B76C-4242-4E5D-844F-EC1A4FFBDDC5}" srcId="{AB768B18-D686-4C0C-B82F-77234AC571A9}" destId="{A6E169AB-E9F1-403E-BEF2-805DC07974F2}" srcOrd="1" destOrd="0" parTransId="{90DB1E7A-9C4F-4FC6-9769-48128515B4F0}" sibTransId="{B5E24F8D-45D8-4052-887A-B1F9FD9349D8}"/>
    <dgm:cxn modelId="{C23B8091-619A-4145-B77B-92864B01EDC5}" srcId="{AB768B18-D686-4C0C-B82F-77234AC571A9}" destId="{EC525A68-58AE-4A03-A735-00601688365D}" srcOrd="0" destOrd="0" parTransId="{D284FEDC-59B3-4DD5-96E3-CA7A1B90EC33}" sibTransId="{DEE6A106-5D1C-41A6-AE7D-843386088A92}"/>
    <dgm:cxn modelId="{56AD00A0-8644-4F0E-B5E4-8285002EF649}" type="presOf" srcId="{A6E169AB-E9F1-403E-BEF2-805DC07974F2}" destId="{B412F198-AB92-4889-9FC1-4B8D19E62EA5}" srcOrd="0" destOrd="0" presId="urn:microsoft.com/office/officeart/2005/8/layout/matrix3"/>
    <dgm:cxn modelId="{3148B9ED-377E-4757-BD1F-54B0B4857829}" srcId="{AB768B18-D686-4C0C-B82F-77234AC571A9}" destId="{535413DB-D7E0-496F-8EB6-87A77A8099FD}" srcOrd="2" destOrd="0" parTransId="{6E9CF142-54D6-4E04-BA50-5D7D3EB07D1A}" sibTransId="{034BE6E6-6183-4B03-974E-E9B2A2D375C7}"/>
    <dgm:cxn modelId="{9EBC48CB-4B37-4850-82D5-CDD65F41EB21}" type="presParOf" srcId="{ED580547-3526-4D98-87F4-C3BF36ADAC52}" destId="{EBEFCA0E-B07F-4427-B40A-04166AF5C649}" srcOrd="0" destOrd="0" presId="urn:microsoft.com/office/officeart/2005/8/layout/matrix3"/>
    <dgm:cxn modelId="{6FDAA13F-7612-4897-93E1-7F554D5AD1C7}" type="presParOf" srcId="{ED580547-3526-4D98-87F4-C3BF36ADAC52}" destId="{08ED7619-1DF9-4FF9-BD01-FDF149CC45E0}" srcOrd="1" destOrd="0" presId="urn:microsoft.com/office/officeart/2005/8/layout/matrix3"/>
    <dgm:cxn modelId="{3F0B7A50-0A83-4EBB-AA2F-195D7EDFA680}" type="presParOf" srcId="{ED580547-3526-4D98-87F4-C3BF36ADAC52}" destId="{B412F198-AB92-4889-9FC1-4B8D19E62EA5}" srcOrd="2" destOrd="0" presId="urn:microsoft.com/office/officeart/2005/8/layout/matrix3"/>
    <dgm:cxn modelId="{9F1DB4E4-C389-432E-8A5A-52A25AFA7A12}" type="presParOf" srcId="{ED580547-3526-4D98-87F4-C3BF36ADAC52}" destId="{6EFF0BFA-17C1-4AE6-B93D-C69BED4F60E9}" srcOrd="3" destOrd="0" presId="urn:microsoft.com/office/officeart/2005/8/layout/matrix3"/>
    <dgm:cxn modelId="{7E80539A-9ECD-47E4-B963-F307669DE74D}" type="presParOf" srcId="{ED580547-3526-4D98-87F4-C3BF36ADAC52}" destId="{76CEA2CC-7901-48C6-8272-1B2D00958CE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E91C9-DE34-4BFF-848D-B990A86B6C62}">
      <dsp:nvSpPr>
        <dsp:cNvPr id="0" name=""/>
        <dsp:cNvSpPr/>
      </dsp:nvSpPr>
      <dsp:spPr>
        <a:xfrm>
          <a:off x="859091" y="0"/>
          <a:ext cx="3684588" cy="368458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458651-93A9-45EF-9107-9177AE9803D2}">
      <dsp:nvSpPr>
        <dsp:cNvPr id="0" name=""/>
        <dsp:cNvSpPr/>
      </dsp:nvSpPr>
      <dsp:spPr>
        <a:xfrm>
          <a:off x="1209127" y="350035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Termésátlag 3 </a:t>
          </a:r>
          <a:r>
            <a:rPr lang="hu-HU" sz="1700" kern="1200" dirty="0" err="1"/>
            <a:t>to</a:t>
          </a:r>
          <a:r>
            <a:rPr lang="hu-HU" sz="1700" kern="1200" dirty="0"/>
            <a:t>/ha szemtermés</a:t>
          </a:r>
        </a:p>
      </dsp:txBody>
      <dsp:txXfrm>
        <a:off x="1279275" y="420183"/>
        <a:ext cx="1296693" cy="1296693"/>
      </dsp:txXfrm>
    </dsp:sp>
    <dsp:sp modelId="{91E16B5B-C6BB-4E2F-86E8-232D8ADE3D64}">
      <dsp:nvSpPr>
        <dsp:cNvPr id="0" name=""/>
        <dsp:cNvSpPr/>
      </dsp:nvSpPr>
      <dsp:spPr>
        <a:xfrm>
          <a:off x="2756654" y="350035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A szárazanyag tartalma (</a:t>
          </a:r>
          <a:r>
            <a:rPr lang="hu-HU" sz="1700" kern="1200" dirty="0" err="1"/>
            <a:t>sza</a:t>
          </a:r>
          <a:r>
            <a:rPr lang="hu-HU" sz="1700" kern="1200" dirty="0"/>
            <a:t>.) 86 %</a:t>
          </a:r>
        </a:p>
      </dsp:txBody>
      <dsp:txXfrm>
        <a:off x="2826802" y="420183"/>
        <a:ext cx="1296693" cy="1296693"/>
      </dsp:txXfrm>
    </dsp:sp>
    <dsp:sp modelId="{475C7E98-4F95-44AC-A3FB-87392CA5D16E}">
      <dsp:nvSpPr>
        <dsp:cNvPr id="0" name=""/>
        <dsp:cNvSpPr/>
      </dsp:nvSpPr>
      <dsp:spPr>
        <a:xfrm>
          <a:off x="1209127" y="1897562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Fehérje tartalom </a:t>
          </a:r>
          <a:r>
            <a:rPr lang="hu-HU" sz="1700" kern="1200" dirty="0" err="1"/>
            <a:t>sza</a:t>
          </a:r>
          <a:r>
            <a:rPr lang="hu-HU" sz="1700" kern="1200" dirty="0"/>
            <a:t>.%-ban 37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 %</a:t>
          </a:r>
        </a:p>
      </dsp:txBody>
      <dsp:txXfrm>
        <a:off x="1279275" y="1967710"/>
        <a:ext cx="1296693" cy="1296693"/>
      </dsp:txXfrm>
    </dsp:sp>
    <dsp:sp modelId="{0B555E3D-B0B4-4030-A122-6E1F2738F979}">
      <dsp:nvSpPr>
        <dsp:cNvPr id="0" name=""/>
        <dsp:cNvSpPr/>
      </dsp:nvSpPr>
      <dsp:spPr>
        <a:xfrm>
          <a:off x="2756654" y="1897562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Tiszta fehérje hozam </a:t>
          </a:r>
          <a:r>
            <a:rPr lang="hu-HU" sz="1700" kern="1200" dirty="0">
              <a:solidFill>
                <a:srgbClr val="C00000"/>
              </a:solidFill>
            </a:rPr>
            <a:t>0,9546 </a:t>
          </a:r>
          <a:r>
            <a:rPr lang="hu-HU" sz="1700" kern="1200" dirty="0" err="1">
              <a:solidFill>
                <a:srgbClr val="C00000"/>
              </a:solidFill>
            </a:rPr>
            <a:t>to</a:t>
          </a:r>
          <a:r>
            <a:rPr lang="hu-HU" sz="1700" kern="1200" dirty="0">
              <a:solidFill>
                <a:srgbClr val="C00000"/>
              </a:solidFill>
            </a:rPr>
            <a:t>/ha</a:t>
          </a:r>
        </a:p>
      </dsp:txBody>
      <dsp:txXfrm>
        <a:off x="2826802" y="1967710"/>
        <a:ext cx="1296693" cy="12966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FCA0E-B07F-4427-B40A-04166AF5C649}">
      <dsp:nvSpPr>
        <dsp:cNvPr id="0" name=""/>
        <dsp:cNvSpPr/>
      </dsp:nvSpPr>
      <dsp:spPr>
        <a:xfrm>
          <a:off x="913113" y="0"/>
          <a:ext cx="3684588" cy="368458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ED7619-1DF9-4FF9-BD01-FDF149CC45E0}">
      <dsp:nvSpPr>
        <dsp:cNvPr id="0" name=""/>
        <dsp:cNvSpPr/>
      </dsp:nvSpPr>
      <dsp:spPr>
        <a:xfrm>
          <a:off x="1263148" y="350035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/>
            <a:t>Öntözve 20 to/ha szénaérték</a:t>
          </a:r>
        </a:p>
      </dsp:txBody>
      <dsp:txXfrm>
        <a:off x="1333296" y="420183"/>
        <a:ext cx="1296693" cy="1296693"/>
      </dsp:txXfrm>
    </dsp:sp>
    <dsp:sp modelId="{B412F198-AB92-4889-9FC1-4B8D19E62EA5}">
      <dsp:nvSpPr>
        <dsp:cNvPr id="0" name=""/>
        <dsp:cNvSpPr/>
      </dsp:nvSpPr>
      <dsp:spPr>
        <a:xfrm>
          <a:off x="2810675" y="350035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A szárazanyag tartalma (</a:t>
          </a:r>
          <a:r>
            <a:rPr lang="hu-HU" sz="1800" kern="1200" dirty="0" err="1"/>
            <a:t>sza</a:t>
          </a:r>
          <a:r>
            <a:rPr lang="hu-HU" sz="1800" kern="1200" dirty="0"/>
            <a:t>.) 86 %</a:t>
          </a:r>
        </a:p>
      </dsp:txBody>
      <dsp:txXfrm>
        <a:off x="2880823" y="420183"/>
        <a:ext cx="1296693" cy="1296693"/>
      </dsp:txXfrm>
    </dsp:sp>
    <dsp:sp modelId="{6EFF0BFA-17C1-4AE6-B93D-C69BED4F60E9}">
      <dsp:nvSpPr>
        <dsp:cNvPr id="0" name=""/>
        <dsp:cNvSpPr/>
      </dsp:nvSpPr>
      <dsp:spPr>
        <a:xfrm>
          <a:off x="1263148" y="1897562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/>
            <a:t>Fehérje tartalom sza.%-ban 27 %</a:t>
          </a:r>
        </a:p>
      </dsp:txBody>
      <dsp:txXfrm>
        <a:off x="1333296" y="1967710"/>
        <a:ext cx="1296693" cy="1296693"/>
      </dsp:txXfrm>
    </dsp:sp>
    <dsp:sp modelId="{76CEA2CC-7901-48C6-8272-1B2D00958CEA}">
      <dsp:nvSpPr>
        <dsp:cNvPr id="0" name=""/>
        <dsp:cNvSpPr/>
      </dsp:nvSpPr>
      <dsp:spPr>
        <a:xfrm>
          <a:off x="2810675" y="1897562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Tiszta fehérje hozam </a:t>
          </a:r>
          <a:r>
            <a:rPr lang="hu-HU" sz="1800" kern="1200" dirty="0">
              <a:solidFill>
                <a:srgbClr val="C00000"/>
              </a:solidFill>
            </a:rPr>
            <a:t>4,644 </a:t>
          </a:r>
          <a:r>
            <a:rPr lang="hu-HU" sz="1800" kern="1200" dirty="0" err="1">
              <a:solidFill>
                <a:srgbClr val="C00000"/>
              </a:solidFill>
            </a:rPr>
            <a:t>to</a:t>
          </a:r>
          <a:r>
            <a:rPr lang="hu-HU" sz="1800" kern="1200" dirty="0">
              <a:solidFill>
                <a:srgbClr val="C00000"/>
              </a:solidFill>
            </a:rPr>
            <a:t>/ha</a:t>
          </a:r>
        </a:p>
      </dsp:txBody>
      <dsp:txXfrm>
        <a:off x="2880823" y="1967710"/>
        <a:ext cx="1296693" cy="12966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D5868-49FD-4B63-A5D7-F983C3F10A3C}">
      <dsp:nvSpPr>
        <dsp:cNvPr id="0" name=""/>
        <dsp:cNvSpPr/>
      </dsp:nvSpPr>
      <dsp:spPr>
        <a:xfrm>
          <a:off x="3707535" y="1212"/>
          <a:ext cx="5561303" cy="9620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kern="1200" dirty="0"/>
            <a:t>szója minden éveben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kern="1200" dirty="0"/>
            <a:t>lucerna 3-4 évente 1 x</a:t>
          </a:r>
        </a:p>
      </dsp:txBody>
      <dsp:txXfrm>
        <a:off x="3707535" y="121471"/>
        <a:ext cx="5200525" cy="721557"/>
      </dsp:txXfrm>
    </dsp:sp>
    <dsp:sp modelId="{75C56A66-BE73-4586-AB5D-53C27D450A8A}">
      <dsp:nvSpPr>
        <dsp:cNvPr id="0" name=""/>
        <dsp:cNvSpPr/>
      </dsp:nvSpPr>
      <dsp:spPr>
        <a:xfrm>
          <a:off x="0" y="9929"/>
          <a:ext cx="3707535" cy="9620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Talajmunka és vetés</a:t>
          </a:r>
        </a:p>
      </dsp:txBody>
      <dsp:txXfrm>
        <a:off x="46965" y="56894"/>
        <a:ext cx="3613605" cy="868145"/>
      </dsp:txXfrm>
    </dsp:sp>
    <dsp:sp modelId="{9D88D59A-515D-4EFE-A200-EC63BC20AF47}">
      <dsp:nvSpPr>
        <dsp:cNvPr id="0" name=""/>
        <dsp:cNvSpPr/>
      </dsp:nvSpPr>
      <dsp:spPr>
        <a:xfrm>
          <a:off x="3707535" y="1059495"/>
          <a:ext cx="5561303" cy="9620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kern="1200" dirty="0"/>
            <a:t>szója évente két kezelés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kern="1200" dirty="0"/>
            <a:t>lucerna csak a vetés évében 1 x</a:t>
          </a:r>
        </a:p>
      </dsp:txBody>
      <dsp:txXfrm>
        <a:off x="3707535" y="1179754"/>
        <a:ext cx="5200525" cy="721557"/>
      </dsp:txXfrm>
    </dsp:sp>
    <dsp:sp modelId="{1953E36F-F5BA-43FA-9269-9BBC424EB548}">
      <dsp:nvSpPr>
        <dsp:cNvPr id="0" name=""/>
        <dsp:cNvSpPr/>
      </dsp:nvSpPr>
      <dsp:spPr>
        <a:xfrm>
          <a:off x="0" y="1059495"/>
          <a:ext cx="3707535" cy="9620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Gyomírtás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300" kern="1200" dirty="0"/>
        </a:p>
      </dsp:txBody>
      <dsp:txXfrm>
        <a:off x="46965" y="1106460"/>
        <a:ext cx="3613605" cy="868145"/>
      </dsp:txXfrm>
    </dsp:sp>
    <dsp:sp modelId="{9A2F1394-CC58-481C-B00E-9F614FF04CEB}">
      <dsp:nvSpPr>
        <dsp:cNvPr id="0" name=""/>
        <dsp:cNvSpPr/>
      </dsp:nvSpPr>
      <dsp:spPr>
        <a:xfrm>
          <a:off x="3707535" y="2117778"/>
          <a:ext cx="5561303" cy="9620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kern="1200" dirty="0"/>
            <a:t>szója évente 1-2 alkalom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kern="1200" dirty="0"/>
            <a:t>lucerna nem igényli</a:t>
          </a:r>
        </a:p>
      </dsp:txBody>
      <dsp:txXfrm>
        <a:off x="3707535" y="2238037"/>
        <a:ext cx="5200525" cy="721557"/>
      </dsp:txXfrm>
    </dsp:sp>
    <dsp:sp modelId="{B2770254-2917-4E71-9781-F9893364A097}">
      <dsp:nvSpPr>
        <dsp:cNvPr id="0" name=""/>
        <dsp:cNvSpPr/>
      </dsp:nvSpPr>
      <dsp:spPr>
        <a:xfrm>
          <a:off x="0" y="2117778"/>
          <a:ext cx="3707535" cy="9620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Védekezés rovarkártevők ellen</a:t>
          </a:r>
        </a:p>
      </dsp:txBody>
      <dsp:txXfrm>
        <a:off x="46965" y="2164743"/>
        <a:ext cx="3613605" cy="868145"/>
      </dsp:txXfrm>
    </dsp:sp>
    <dsp:sp modelId="{8301C044-FD2A-4F01-AF5C-D548DAE2D9CB}">
      <dsp:nvSpPr>
        <dsp:cNvPr id="0" name=""/>
        <dsp:cNvSpPr/>
      </dsp:nvSpPr>
      <dsp:spPr>
        <a:xfrm>
          <a:off x="3707535" y="3176061"/>
          <a:ext cx="5561303" cy="9620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kern="1200" dirty="0"/>
            <a:t>szója évente 250 kg vegyes hatóanyag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200" kern="1200" dirty="0"/>
            <a:t>lucerna csak a telepítés éveben 250 kg</a:t>
          </a:r>
        </a:p>
      </dsp:txBody>
      <dsp:txXfrm>
        <a:off x="3707535" y="3296320"/>
        <a:ext cx="5200525" cy="721557"/>
      </dsp:txXfrm>
    </dsp:sp>
    <dsp:sp modelId="{A33E8BFA-7462-4C85-894C-DFA3FD9CD2C9}">
      <dsp:nvSpPr>
        <dsp:cNvPr id="0" name=""/>
        <dsp:cNvSpPr/>
      </dsp:nvSpPr>
      <dsp:spPr>
        <a:xfrm>
          <a:off x="0" y="3176061"/>
          <a:ext cx="3707535" cy="9620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Műtrágya felhasználás</a:t>
          </a:r>
        </a:p>
      </dsp:txBody>
      <dsp:txXfrm>
        <a:off x="46965" y="3223026"/>
        <a:ext cx="3613605" cy="8681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E91C9-DE34-4BFF-848D-B990A86B6C62}">
      <dsp:nvSpPr>
        <dsp:cNvPr id="0" name=""/>
        <dsp:cNvSpPr/>
      </dsp:nvSpPr>
      <dsp:spPr>
        <a:xfrm>
          <a:off x="859091" y="0"/>
          <a:ext cx="3684588" cy="368458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458651-93A9-45EF-9107-9177AE9803D2}">
      <dsp:nvSpPr>
        <dsp:cNvPr id="0" name=""/>
        <dsp:cNvSpPr/>
      </dsp:nvSpPr>
      <dsp:spPr>
        <a:xfrm>
          <a:off x="1209127" y="350035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Pótláshoz szükséges 250.000 ha</a:t>
          </a:r>
        </a:p>
      </dsp:txBody>
      <dsp:txXfrm>
        <a:off x="1279275" y="420183"/>
        <a:ext cx="1296693" cy="1296693"/>
      </dsp:txXfrm>
    </dsp:sp>
    <dsp:sp modelId="{91E16B5B-C6BB-4E2F-86E8-232D8ADE3D64}">
      <dsp:nvSpPr>
        <dsp:cNvPr id="0" name=""/>
        <dsp:cNvSpPr/>
      </dsp:nvSpPr>
      <dsp:spPr>
        <a:xfrm>
          <a:off x="2756654" y="350035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Jelenlegi termőfelület 61.200 ha</a:t>
          </a:r>
        </a:p>
      </dsp:txBody>
      <dsp:txXfrm>
        <a:off x="2826802" y="420183"/>
        <a:ext cx="1296693" cy="1296693"/>
      </dsp:txXfrm>
    </dsp:sp>
    <dsp:sp modelId="{475C7E98-4F95-44AC-A3FB-87392CA5D16E}">
      <dsp:nvSpPr>
        <dsp:cNvPr id="0" name=""/>
        <dsp:cNvSpPr/>
      </dsp:nvSpPr>
      <dsp:spPr>
        <a:xfrm>
          <a:off x="1209127" y="1897562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Legnagyobb felület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2015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77.000 ha</a:t>
          </a:r>
        </a:p>
      </dsp:txBody>
      <dsp:txXfrm>
        <a:off x="1279275" y="1967710"/>
        <a:ext cx="1296693" cy="1296693"/>
      </dsp:txXfrm>
    </dsp:sp>
    <dsp:sp modelId="{0B555E3D-B0B4-4030-A122-6E1F2738F979}">
      <dsp:nvSpPr>
        <dsp:cNvPr id="0" name=""/>
        <dsp:cNvSpPr/>
      </dsp:nvSpPr>
      <dsp:spPr>
        <a:xfrm>
          <a:off x="2756654" y="1897562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Termesztésre alkalmas termőfelület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srgbClr val="C00000"/>
              </a:solidFill>
            </a:rPr>
            <a:t>120.000 ha</a:t>
          </a:r>
        </a:p>
      </dsp:txBody>
      <dsp:txXfrm>
        <a:off x="2826802" y="1967710"/>
        <a:ext cx="1296693" cy="12966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FCA0E-B07F-4427-B40A-04166AF5C649}">
      <dsp:nvSpPr>
        <dsp:cNvPr id="0" name=""/>
        <dsp:cNvSpPr/>
      </dsp:nvSpPr>
      <dsp:spPr>
        <a:xfrm>
          <a:off x="913113" y="0"/>
          <a:ext cx="3684588" cy="368458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ED7619-1DF9-4FF9-BD01-FDF149CC45E0}">
      <dsp:nvSpPr>
        <dsp:cNvPr id="0" name=""/>
        <dsp:cNvSpPr/>
      </dsp:nvSpPr>
      <dsp:spPr>
        <a:xfrm>
          <a:off x="1263148" y="350035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Pótláshoz szükséges 52.000 ha</a:t>
          </a:r>
        </a:p>
      </dsp:txBody>
      <dsp:txXfrm>
        <a:off x="1333296" y="420183"/>
        <a:ext cx="1296693" cy="1296693"/>
      </dsp:txXfrm>
    </dsp:sp>
    <dsp:sp modelId="{B412F198-AB92-4889-9FC1-4B8D19E62EA5}">
      <dsp:nvSpPr>
        <dsp:cNvPr id="0" name=""/>
        <dsp:cNvSpPr/>
      </dsp:nvSpPr>
      <dsp:spPr>
        <a:xfrm>
          <a:off x="2810675" y="350035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Jelenlegi termőfelület 137.000 ha</a:t>
          </a:r>
        </a:p>
      </dsp:txBody>
      <dsp:txXfrm>
        <a:off x="2880823" y="420183"/>
        <a:ext cx="1296693" cy="1296693"/>
      </dsp:txXfrm>
    </dsp:sp>
    <dsp:sp modelId="{6EFF0BFA-17C1-4AE6-B93D-C69BED4F60E9}">
      <dsp:nvSpPr>
        <dsp:cNvPr id="0" name=""/>
        <dsp:cNvSpPr/>
      </dsp:nvSpPr>
      <dsp:spPr>
        <a:xfrm>
          <a:off x="1263148" y="1897562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Legnagyobb felület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1990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302.000 ha</a:t>
          </a:r>
        </a:p>
      </dsp:txBody>
      <dsp:txXfrm>
        <a:off x="1333296" y="1967710"/>
        <a:ext cx="1296693" cy="1296693"/>
      </dsp:txXfrm>
    </dsp:sp>
    <dsp:sp modelId="{76CEA2CC-7901-48C6-8272-1B2D00958CEA}">
      <dsp:nvSpPr>
        <dsp:cNvPr id="0" name=""/>
        <dsp:cNvSpPr/>
      </dsp:nvSpPr>
      <dsp:spPr>
        <a:xfrm>
          <a:off x="2810675" y="1897562"/>
          <a:ext cx="1436989" cy="143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Termesztésre alkalmas termőfelület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>
              <a:solidFill>
                <a:srgbClr val="C00000"/>
              </a:solidFill>
            </a:rPr>
            <a:t>2.500.000 </a:t>
          </a:r>
          <a:r>
            <a:rPr lang="hu-HU" sz="1700" kern="1200" dirty="0">
              <a:solidFill>
                <a:srgbClr val="C00000"/>
              </a:solidFill>
            </a:rPr>
            <a:t>ha</a:t>
          </a:r>
        </a:p>
      </dsp:txBody>
      <dsp:txXfrm>
        <a:off x="2880823" y="1967710"/>
        <a:ext cx="1296693" cy="1296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4A2B4-7183-484F-B7D9-CC57FA2F3A50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194F7-FEDC-402F-8390-37CABB847C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559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lucernából MWC-LPC</a:t>
            </a:r>
            <a:r>
              <a:rPr lang="hu-HU" baseline="0" dirty="0"/>
              <a:t> eljárással a fehérje 50 %-át lehet kinyerni, a maradék a rostban található, szárított rost 20-22 % fehérjét tartalmaz szárazanyag %-ban.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194F7-FEDC-402F-8390-37CABB847CB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837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Lényeges különbség,</a:t>
            </a:r>
            <a:r>
              <a:rPr lang="hu-HU" baseline="0" dirty="0"/>
              <a:t> hogy a szója egynyári, a lucerna évelő növény, mindkettő képes megkötni a légköri nitrogént, </a:t>
            </a:r>
            <a:r>
              <a:rPr lang="hu-HU" baseline="0" dirty="0" err="1"/>
              <a:t>Rhizóbium</a:t>
            </a:r>
            <a:r>
              <a:rPr lang="hu-HU" baseline="0" dirty="0"/>
              <a:t> </a:t>
            </a:r>
            <a:r>
              <a:rPr lang="hu-HU" baseline="0" dirty="0" err="1"/>
              <a:t>szinbiózis</a:t>
            </a:r>
            <a:r>
              <a:rPr lang="hu-HU" baseline="0" dirty="0"/>
              <a:t>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194F7-FEDC-402F-8390-37CABB847CB1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279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Magyarország évente 600.000 tonna extrahált</a:t>
            </a:r>
            <a:r>
              <a:rPr lang="hu-HU" baseline="0" dirty="0"/>
              <a:t> szójadarát importál, ez </a:t>
            </a:r>
            <a:r>
              <a:rPr lang="hu-HU" dirty="0"/>
              <a:t> 0,88 szárazanyag és  46 % fehérje tartalom mellett 242.800</a:t>
            </a:r>
            <a:r>
              <a:rPr lang="hu-HU" baseline="0" dirty="0"/>
              <a:t> </a:t>
            </a:r>
            <a:r>
              <a:rPr lang="hu-HU" baseline="0" dirty="0" err="1"/>
              <a:t>to</a:t>
            </a:r>
            <a:r>
              <a:rPr lang="hu-HU" baseline="0" dirty="0"/>
              <a:t> tiszta fehérje hiányt jelent.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194F7-FEDC-402F-8390-37CABB847CB1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386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55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012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928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515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93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155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415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570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304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940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703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944B38-767A-4339-B16D-EE6BBE5EE7C2}" type="datetimeFigureOut">
              <a:rPr lang="hu-HU" smtClean="0"/>
              <a:t>2019.03.13.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DCA6184-5E9F-4B43-8528-BE619F5ECD34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09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A lucerna LPC lehet-e gazdaságos versenytársa a szójának ?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270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89"/>
    </mc:Choice>
    <mc:Fallback xmlns="">
      <p:transition spd="slow" advTm="638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00195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Éves, potenciális, tiszta fehérje hozam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17295" y="1375252"/>
            <a:ext cx="5157787" cy="409945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Szója</a:t>
            </a: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8687308"/>
              </p:ext>
            </p:extLst>
          </p:nvPr>
        </p:nvGraphicFramePr>
        <p:xfrm>
          <a:off x="620870" y="1820708"/>
          <a:ext cx="5402771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375252"/>
            <a:ext cx="5183188" cy="445456"/>
          </a:xfrm>
        </p:spPr>
        <p:txBody>
          <a:bodyPr/>
          <a:lstStyle/>
          <a:p>
            <a:pPr algn="ctr"/>
            <a:r>
              <a:rPr lang="hu-HU" dirty="0"/>
              <a:t>Lucerna</a:t>
            </a: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6656075"/>
              </p:ext>
            </p:extLst>
          </p:nvPr>
        </p:nvGraphicFramePr>
        <p:xfrm>
          <a:off x="6008387" y="1936904"/>
          <a:ext cx="5510814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2805343" y="5792105"/>
            <a:ext cx="6604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/>
              <a:t>Négyszeres fehérjetermés potenciál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2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78"/>
    </mc:Choice>
    <mc:Fallback xmlns="">
      <p:transition spd="slow" advTm="396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9" grpId="0">
        <p:bldAsOne/>
      </p:bldGraphic>
      <p:bldP spid="5" grpId="0" build="p"/>
      <p:bldGraphic spid="8" grpId="0">
        <p:bldAsOne/>
      </p:bldGraphic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38875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Lényeges eltérések az input anyagokban és az agrotechnikában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473680"/>
              </p:ext>
            </p:extLst>
          </p:nvPr>
        </p:nvGraphicFramePr>
        <p:xfrm>
          <a:off x="283723" y="2086252"/>
          <a:ext cx="9268839" cy="4139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9552562" y="2284560"/>
            <a:ext cx="2383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4 – szeres eltérés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9552562" y="3406199"/>
            <a:ext cx="2383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8 – szoros eltérés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9552562" y="4453788"/>
            <a:ext cx="2383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4 – szeres eltérés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9552562" y="5476672"/>
            <a:ext cx="2383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4 – szeres eltérés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226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37"/>
    </mc:Choice>
    <mc:Fallback xmlns="">
      <p:transition spd="slow" advTm="312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00195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Alkalmasság a jelenlegi fehérje hiány pótlására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17295" y="1375252"/>
            <a:ext cx="5157787" cy="409945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Szója</a:t>
            </a: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78634195"/>
              </p:ext>
            </p:extLst>
          </p:nvPr>
        </p:nvGraphicFramePr>
        <p:xfrm>
          <a:off x="620870" y="1820708"/>
          <a:ext cx="5402771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375252"/>
            <a:ext cx="5183188" cy="445456"/>
          </a:xfrm>
        </p:spPr>
        <p:txBody>
          <a:bodyPr/>
          <a:lstStyle/>
          <a:p>
            <a:pPr algn="ctr"/>
            <a:r>
              <a:rPr lang="hu-HU" dirty="0"/>
              <a:t>Lucerna</a:t>
            </a: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15052978"/>
              </p:ext>
            </p:extLst>
          </p:nvPr>
        </p:nvGraphicFramePr>
        <p:xfrm>
          <a:off x="6008387" y="1936904"/>
          <a:ext cx="5510814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2805343" y="5792105"/>
            <a:ext cx="6604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/>
              <a:t>Hússzoros potenciális termőfelület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465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78"/>
    </mc:Choice>
    <mc:Fallback xmlns="">
      <p:transition spd="slow" advTm="396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9" grpId="0">
        <p:bldAsOne/>
      </p:bldGraphic>
      <p:bldP spid="5" grpId="0" build="p"/>
      <p:bldGraphic spid="8" grpId="0">
        <p:bldAsOne/>
      </p:bldGraphic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53925"/>
          </a:xfrm>
        </p:spPr>
        <p:txBody>
          <a:bodyPr/>
          <a:lstStyle/>
          <a:p>
            <a:r>
              <a:rPr lang="hu-HU" dirty="0"/>
              <a:t>Összefoglalás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9293" y="1845734"/>
            <a:ext cx="11194742" cy="4023360"/>
          </a:xfrm>
        </p:spPr>
        <p:txBody>
          <a:bodyPr>
            <a:normAutofit lnSpcReduction="10000"/>
          </a:bodyPr>
          <a:lstStyle/>
          <a:p>
            <a:pPr lvl="1">
              <a:buFontTx/>
              <a:buChar char="-"/>
            </a:pPr>
            <a:r>
              <a:rPr lang="hu-HU" sz="2400" dirty="0"/>
              <a:t>A lucerna területre vetített fehérje termés potenciálja 4-szererese a szójának</a:t>
            </a:r>
            <a:endParaRPr lang="hu-HU" dirty="0"/>
          </a:p>
          <a:p>
            <a:pPr lvl="1">
              <a:buFontTx/>
              <a:buChar char="-"/>
            </a:pPr>
            <a:r>
              <a:rPr lang="hu-HU" sz="2400" dirty="0"/>
              <a:t>A lucerna évelő növény, ezért a termesztés inputanyag szükséglete lényegesen kisebb</a:t>
            </a:r>
          </a:p>
          <a:p>
            <a:pPr lvl="1">
              <a:buFontTx/>
              <a:buChar char="-"/>
            </a:pPr>
            <a:r>
              <a:rPr lang="hu-HU" sz="2400" dirty="0"/>
              <a:t>Magyarország a szója termesztés északi határán fekszik, a szója érzékeny a légköri aszályra</a:t>
            </a:r>
          </a:p>
          <a:p>
            <a:pPr lvl="1">
              <a:buFontTx/>
              <a:buChar char="-"/>
            </a:pPr>
            <a:r>
              <a:rPr lang="hu-HU" sz="2400" dirty="0"/>
              <a:t>A lucerna termesztésre alkalmas terület sokszorosan meghaladja a potenciális szója területek nagyságát</a:t>
            </a:r>
          </a:p>
          <a:p>
            <a:pPr lvl="1">
              <a:buFontTx/>
              <a:buChar char="-"/>
            </a:pPr>
            <a:r>
              <a:rPr lang="hu-HU" sz="2400" dirty="0"/>
              <a:t>Lucerna termő terület a múltban lényegesen nagyobb volt mint napjainkban</a:t>
            </a:r>
          </a:p>
          <a:p>
            <a:pPr lvl="1">
              <a:buFontTx/>
              <a:buChar char="-"/>
            </a:pPr>
            <a:r>
              <a:rPr lang="hu-HU" sz="2400" dirty="0"/>
              <a:t>A lucernából előállított levélfehérje koncentrátum (LPC) aminosav összetétele kedvezőbb (magasabb </a:t>
            </a:r>
            <a:r>
              <a:rPr lang="hu-HU" sz="2400" dirty="0" err="1"/>
              <a:t>lizin</a:t>
            </a:r>
            <a:r>
              <a:rPr lang="hu-HU" sz="2400" dirty="0"/>
              <a:t> tartalom)</a:t>
            </a:r>
          </a:p>
          <a:p>
            <a:pPr lvl="1">
              <a:buFontTx/>
              <a:buChar char="-"/>
            </a:pPr>
            <a:r>
              <a:rPr lang="hu-HU" sz="2400" dirty="0"/>
              <a:t>A lucerna LPC alacsony előállítási költsége minimum 20 %-al olcsóbb fehérje forrást jelent</a:t>
            </a:r>
          </a:p>
        </p:txBody>
      </p:sp>
    </p:spTree>
    <p:extLst>
      <p:ext uri="{BB962C8B-B14F-4D97-AF65-F5344CB8AC3E}">
        <p14:creationId xmlns:p14="http://schemas.microsoft.com/office/powerpoint/2010/main" val="155151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2.9|10.8|2.7|1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4.8|6.2|5.4|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2.9|10.8|2.7|11.2"/>
</p:tagLst>
</file>

<file path=ppt/theme/theme1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956</TotalTime>
  <Words>364</Words>
  <Application>Microsoft Office PowerPoint</Application>
  <PresentationFormat>Szélesvásznú</PresentationFormat>
  <Paragraphs>63</Paragraphs>
  <Slides>5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Retrospektív</vt:lpstr>
      <vt:lpstr>A lucerna LPC lehet-e gazdaságos versenytársa a szójának ?</vt:lpstr>
      <vt:lpstr>Éves, potenciális, tiszta fehérje hozam</vt:lpstr>
      <vt:lpstr>Lényeges eltérések az input anyagokban és az agrotechnikában</vt:lpstr>
      <vt:lpstr>Alkalmasság a jelenlegi fehérje hiány pótlására</vt:lpstr>
      <vt:lpstr>Összefoglalás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lucerna LPC lehet-e gazdaságos versenytársa a szójadarának ?</dc:title>
  <dc:creator>Deme Albert</dc:creator>
  <cp:lastModifiedBy>Deme Albert</cp:lastModifiedBy>
  <cp:revision>39</cp:revision>
  <cp:lastPrinted>2019-03-13T09:10:47Z</cp:lastPrinted>
  <dcterms:created xsi:type="dcterms:W3CDTF">2016-09-28T04:36:33Z</dcterms:created>
  <dcterms:modified xsi:type="dcterms:W3CDTF">2019-03-13T09:17:21Z</dcterms:modified>
</cp:coreProperties>
</file>